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903" r:id="rId1"/>
    <p:sldMasterId id="2147483961" r:id="rId2"/>
    <p:sldMasterId id="2147483971" r:id="rId3"/>
    <p:sldMasterId id="2147483981" r:id="rId4"/>
    <p:sldMasterId id="2147484004" r:id="rId5"/>
  </p:sldMasterIdLst>
  <p:notesMasterIdLst>
    <p:notesMasterId r:id="rId17"/>
  </p:notesMasterIdLst>
  <p:sldIdLst>
    <p:sldId id="256" r:id="rId6"/>
    <p:sldId id="278" r:id="rId7"/>
    <p:sldId id="262" r:id="rId8"/>
    <p:sldId id="297" r:id="rId9"/>
    <p:sldId id="299" r:id="rId10"/>
    <p:sldId id="303" r:id="rId11"/>
    <p:sldId id="304" r:id="rId12"/>
    <p:sldId id="298" r:id="rId13"/>
    <p:sldId id="266" r:id="rId14"/>
    <p:sldId id="301" r:id="rId15"/>
    <p:sldId id="272" r:id="rId16"/>
  </p:sldIdLst>
  <p:sldSz cx="9144000" cy="5143500" type="screen16x9"/>
  <p:notesSz cx="6858000" cy="9144000"/>
  <p:embeddedFontLst>
    <p:embeddedFont>
      <p:font typeface="Rockwell" panose="02060603020205020403" pitchFamily="18" charset="0"/>
      <p:regular r:id="rId18"/>
      <p:bold r:id="rId19"/>
      <p:italic r:id="rId20"/>
      <p:boldItalic r:id="rId21"/>
    </p:embeddedFont>
    <p:embeddedFont>
      <p:font typeface="Pontano Sans" panose="020B0604020202020204" charset="0"/>
      <p:regular r:id="rId22"/>
    </p:embeddedFont>
    <p:embeddedFont>
      <p:font typeface="Calibri" panose="020F0502020204030204" pitchFamily="34" charset="0"/>
      <p:regular r:id="rId23"/>
      <p:bold r:id="rId24"/>
      <p:italic r:id="rId25"/>
      <p:boldItalic r:id="rId26"/>
    </p:embeddedFont>
    <p:embeddedFont>
      <p:font typeface="Bookman Old Style" panose="02050604050505020204" pitchFamily="18" charset="0"/>
      <p:regular r:id="rId27"/>
      <p:bold r:id="rId28"/>
      <p:italic r:id="rId29"/>
      <p:boldItalic r:id="rId30"/>
    </p:embeddedFont>
    <p:embeddedFont>
      <p:font typeface="Lexend Deca" panose="020B0604020202020204" charset="-78"/>
      <p:regular r:id="rId31"/>
    </p:embeddedFont>
    <p:embeddedFont>
      <p:font typeface="Verdana" panose="020B0604030504040204" pitchFamily="34" charset="0"/>
      <p:regular r:id="rId32"/>
      <p:bold r:id="rId33"/>
      <p:italic r:id="rId34"/>
      <p:boldItalic r:id="rId35"/>
    </p:embeddedFont>
    <p:embeddedFont>
      <p:font typeface="Barlow Light" panose="020B0604020202020204" charset="0"/>
      <p:regular r:id="rId36"/>
      <p:bold r:id="rId37"/>
      <p:italic r:id="rId38"/>
      <p:boldItalic r:id="rId39"/>
    </p:embeddedFont>
    <p:embeddedFont>
      <p:font typeface="Arial Black" panose="020B0A04020102020204" pitchFamily="34" charset="0"/>
      <p:bold r:id="rId40"/>
    </p:embeddedFont>
    <p:embeddedFont>
      <p:font typeface="Copperplate Gothic Bold" panose="020E0705020206020404" pitchFamily="34" charset="0"/>
      <p:regular r:id="rId41"/>
    </p:embeddedFont>
    <p:embeddedFont>
      <p:font typeface="Barlow" panose="020B060402020202020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30ACA"/>
    <a:srgbClr val="1717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A138BE6-E374-4A1A-BE6D-9E52B14417BE}">
  <a:tblStyle styleId="{1A138BE6-E374-4A1A-BE6D-9E52B14417B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0286F9A-8295-4760-8310-7838FB866F30}"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4660"/>
  </p:normalViewPr>
  <p:slideViewPr>
    <p:cSldViewPr snapToGrid="0">
      <p:cViewPr varScale="1">
        <p:scale>
          <a:sx n="98" d="100"/>
          <a:sy n="98" d="100"/>
        </p:scale>
        <p:origin x="408"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font" Target="fonts/font1.fntdata"/><Relationship Id="rId26" Type="http://schemas.openxmlformats.org/officeDocument/2006/relationships/font" Target="fonts/font9.fntdata"/><Relationship Id="rId39" Type="http://schemas.openxmlformats.org/officeDocument/2006/relationships/font" Target="fonts/font22.fntdata"/><Relationship Id="rId3" Type="http://schemas.openxmlformats.org/officeDocument/2006/relationships/slideMaster" Target="slideMasters/slideMaster3.xml"/><Relationship Id="rId21" Type="http://schemas.openxmlformats.org/officeDocument/2006/relationships/font" Target="fonts/font4.fntdata"/><Relationship Id="rId34" Type="http://schemas.openxmlformats.org/officeDocument/2006/relationships/font" Target="fonts/font17.fntdata"/><Relationship Id="rId42" Type="http://schemas.openxmlformats.org/officeDocument/2006/relationships/font" Target="fonts/font25.fntdata"/><Relationship Id="rId47"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38" Type="http://schemas.openxmlformats.org/officeDocument/2006/relationships/font" Target="fonts/font21.fntdata"/><Relationship Id="rId46"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font" Target="fonts/font3.fntdata"/><Relationship Id="rId29" Type="http://schemas.openxmlformats.org/officeDocument/2006/relationships/font" Target="fonts/font12.fntdata"/><Relationship Id="rId41"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font" Target="fonts/font20.fntdata"/><Relationship Id="rId40" Type="http://schemas.openxmlformats.org/officeDocument/2006/relationships/font" Target="fonts/font23.fntdata"/><Relationship Id="rId45" Type="http://schemas.openxmlformats.org/officeDocument/2006/relationships/font" Target="fonts/font28.fntdata"/><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font" Target="fonts/font19.fntdata"/><Relationship Id="rId49"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font" Target="fonts/font2.fntdata"/><Relationship Id="rId31" Type="http://schemas.openxmlformats.org/officeDocument/2006/relationships/font" Target="fonts/font14.fntdata"/><Relationship Id="rId44" Type="http://schemas.openxmlformats.org/officeDocument/2006/relationships/font" Target="fonts/font27.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font" Target="fonts/font18.fntdata"/><Relationship Id="rId43" Type="http://schemas.openxmlformats.org/officeDocument/2006/relationships/font" Target="fonts/font26.fntdata"/><Relationship Id="rId48" Type="http://schemas.openxmlformats.org/officeDocument/2006/relationships/theme" Target="theme/theme1.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84907550"/>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02829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01173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92126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716036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226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1283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527313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1681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954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6060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35f391192_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35f391192_0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33801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1196452" y="841772"/>
            <a:ext cx="6751097" cy="1790700"/>
          </a:xfrm>
        </p:spPr>
        <p:txBody>
          <a:bodyPr anchor="b">
            <a:normAutofit/>
          </a:bodyPr>
          <a:lstStyle>
            <a:lvl1pPr algn="ctr">
              <a:defRPr sz="3600"/>
            </a:lvl1pPr>
          </a:lstStyle>
          <a:p>
            <a:r>
              <a:rPr lang="es-ES" smtClean="0"/>
              <a:t>Haga clic para modificar el estilo de título del patrón</a:t>
            </a:r>
            <a:endParaRPr lang="en-US" dirty="0"/>
          </a:p>
        </p:txBody>
      </p:sp>
      <p:sp>
        <p:nvSpPr>
          <p:cNvPr id="3" name="Subtitle 2"/>
          <p:cNvSpPr>
            <a:spLocks noGrp="1"/>
          </p:cNvSpPr>
          <p:nvPr>
            <p:ph type="subTitle" idx="1"/>
          </p:nvPr>
        </p:nvSpPr>
        <p:spPr>
          <a:xfrm>
            <a:off x="1196452" y="2701528"/>
            <a:ext cx="6751097"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smtClean="0"/>
              <a:t>Haga clic para modificar el estilo de subtítulo del patrón</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254418009"/>
      </p:ext>
    </p:extLst>
  </p:cSld>
  <p:clrMapOvr>
    <a:masterClrMapping/>
  </p:clrMapOvr>
  <p:timing>
    <p:tnLst>
      <p:par>
        <p:cTn id="1" dur="indefinite" restart="never" nodeType="tmRoot"/>
      </p:par>
    </p:tn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agen panorámic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355" y="3217030"/>
            <a:ext cx="7775673" cy="614516"/>
          </a:xfrm>
        </p:spPr>
        <p:txBody>
          <a:bodyPr anchor="b">
            <a:normAutofit/>
          </a:bodyPr>
          <a:lstStyle>
            <a:lvl1pPr>
              <a:defRPr sz="21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685355" y="465991"/>
            <a:ext cx="7775673" cy="2534801"/>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346" y="3831546"/>
            <a:ext cx="7774499" cy="511854"/>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1321631756"/>
      </p:ext>
    </p:extLst>
  </p:cSld>
  <p:clrMapOvr>
    <a:masterClrMapping/>
  </p:clrMapOvr>
  <p:timing>
    <p:tnLst>
      <p:par>
        <p:cTn id="1" dur="indefinite" restart="never" nodeType="tmRoot"/>
      </p:par>
    </p:tnLst>
  </p:timing>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y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685346" y="457201"/>
            <a:ext cx="7765322" cy="2568644"/>
          </a:xfrm>
        </p:spPr>
        <p:txBody>
          <a:bodyPr anchor="ctr"/>
          <a:lstStyle>
            <a:lvl1pPr>
              <a:defRPr sz="24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347" y="3153615"/>
            <a:ext cx="7765321" cy="1194140"/>
          </a:xfrm>
        </p:spPr>
        <p:txBody>
          <a:bodyPr anchor="ct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3139280648"/>
      </p:ext>
    </p:extLst>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 con descripción">
    <p:spTree>
      <p:nvGrpSpPr>
        <p:cNvPr id="1" name=""/>
        <p:cNvGrpSpPr/>
        <p:nvPr/>
      </p:nvGrpSpPr>
      <p:grpSpPr>
        <a:xfrm>
          <a:off x="0" y="0"/>
          <a:ext cx="0" cy="0"/>
          <a:chOff x="0" y="0"/>
          <a:chExt cx="0" cy="0"/>
        </a:xfrm>
      </p:grpSpPr>
      <p:sp>
        <p:nvSpPr>
          <p:cNvPr id="2" name="Title 1"/>
          <p:cNvSpPr>
            <a:spLocks noGrp="1"/>
          </p:cNvSpPr>
          <p:nvPr>
            <p:ph type="title"/>
          </p:nvPr>
        </p:nvSpPr>
        <p:spPr>
          <a:xfrm>
            <a:off x="1084659" y="457200"/>
            <a:ext cx="6977064" cy="2244678"/>
          </a:xfrm>
        </p:spPr>
        <p:txBody>
          <a:bodyPr anchor="ctr"/>
          <a:lstStyle>
            <a:lvl1pPr>
              <a:defRPr sz="2400"/>
            </a:lvl1pPr>
          </a:lstStyle>
          <a:p>
            <a:r>
              <a:rPr lang="es-ES" smtClean="0"/>
              <a:t>Haga clic para modificar el estilo de título del patrón</a:t>
            </a:r>
            <a:endParaRPr lang="en-US" dirty="0"/>
          </a:p>
        </p:txBody>
      </p:sp>
      <p:sp>
        <p:nvSpPr>
          <p:cNvPr id="12" name="Text Placeholder 3"/>
          <p:cNvSpPr>
            <a:spLocks noGrp="1"/>
          </p:cNvSpPr>
          <p:nvPr>
            <p:ph type="body" sz="half" idx="13"/>
          </p:nvPr>
        </p:nvSpPr>
        <p:spPr>
          <a:xfrm>
            <a:off x="1290484" y="2707524"/>
            <a:ext cx="6564224" cy="320109"/>
          </a:xfrm>
        </p:spPr>
        <p:txBody>
          <a:bodyPr anchor="t">
            <a:normAutofit/>
          </a:bodyPr>
          <a:lstStyle>
            <a:lvl1pPr marL="0" indent="0" algn="r">
              <a:buNone/>
              <a:defRPr sz="10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4" name="Text Placeholder 3"/>
          <p:cNvSpPr>
            <a:spLocks noGrp="1"/>
          </p:cNvSpPr>
          <p:nvPr>
            <p:ph type="body" sz="half" idx="2"/>
          </p:nvPr>
        </p:nvSpPr>
        <p:spPr>
          <a:xfrm>
            <a:off x="685345" y="3153616"/>
            <a:ext cx="7765322" cy="1189785"/>
          </a:xfrm>
        </p:spPr>
        <p:txBody>
          <a:bodyPr anchor="ctr">
            <a:normAutofit/>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
        <p:nvSpPr>
          <p:cNvPr id="11" name="TextBox 10"/>
          <p:cNvSpPr txBox="1"/>
          <p:nvPr/>
        </p:nvSpPr>
        <p:spPr>
          <a:xfrm>
            <a:off x="627459" y="551431"/>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tx1"/>
                </a:solidFill>
                <a:effectLst/>
              </a:rPr>
              <a:t>“</a:t>
            </a:r>
          </a:p>
        </p:txBody>
      </p:sp>
      <p:sp>
        <p:nvSpPr>
          <p:cNvPr id="13" name="TextBox 12"/>
          <p:cNvSpPr txBox="1"/>
          <p:nvPr/>
        </p:nvSpPr>
        <p:spPr>
          <a:xfrm>
            <a:off x="7993467" y="222907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tx1"/>
                </a:solidFill>
                <a:effectLst/>
              </a:rPr>
              <a:t>”</a:t>
            </a:r>
          </a:p>
        </p:txBody>
      </p:sp>
    </p:spTree>
    <p:extLst>
      <p:ext uri="{BB962C8B-B14F-4D97-AF65-F5344CB8AC3E}">
        <p14:creationId xmlns:p14="http://schemas.microsoft.com/office/powerpoint/2010/main" val="2217453920"/>
      </p:ext>
    </p:extLst>
  </p:cSld>
  <p:clrMapOvr>
    <a:masterClrMapping/>
  </p:clrMapOvr>
  <p:timing>
    <p:tnLst>
      <p:par>
        <p:cTn id="1" dur="indefinite" restart="never" nodeType="tmRoot"/>
      </p:par>
    </p:tnLst>
  </p:timing>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rjeta de nombre">
    <p:spTree>
      <p:nvGrpSpPr>
        <p:cNvPr id="1" name=""/>
        <p:cNvGrpSpPr/>
        <p:nvPr/>
      </p:nvGrpSpPr>
      <p:grpSpPr>
        <a:xfrm>
          <a:off x="0" y="0"/>
          <a:ext cx="0" cy="0"/>
          <a:chOff x="0" y="0"/>
          <a:chExt cx="0" cy="0"/>
        </a:xfrm>
      </p:grpSpPr>
      <p:sp>
        <p:nvSpPr>
          <p:cNvPr id="2" name="Title 1"/>
          <p:cNvSpPr>
            <a:spLocks noGrp="1"/>
          </p:cNvSpPr>
          <p:nvPr>
            <p:ph type="title"/>
          </p:nvPr>
        </p:nvSpPr>
        <p:spPr>
          <a:xfrm>
            <a:off x="685355" y="1595207"/>
            <a:ext cx="7766495" cy="1883876"/>
          </a:xfrm>
        </p:spPr>
        <p:txBody>
          <a:bodyPr anchor="b"/>
          <a:lstStyle>
            <a:lvl1pPr>
              <a:defRPr sz="2400"/>
            </a:lvl1pPr>
          </a:lstStyle>
          <a:p>
            <a:r>
              <a:rPr lang="es-ES" smtClean="0"/>
              <a:t>Haga clic para modificar el estilo de título del patrón</a:t>
            </a:r>
            <a:endParaRPr lang="en-US" dirty="0"/>
          </a:p>
        </p:txBody>
      </p:sp>
      <p:sp>
        <p:nvSpPr>
          <p:cNvPr id="4" name="Text Placeholder 3"/>
          <p:cNvSpPr>
            <a:spLocks noGrp="1"/>
          </p:cNvSpPr>
          <p:nvPr>
            <p:ph type="body" sz="half" idx="2"/>
          </p:nvPr>
        </p:nvSpPr>
        <p:spPr>
          <a:xfrm>
            <a:off x="685346" y="3487917"/>
            <a:ext cx="7765322" cy="855483"/>
          </a:xfrm>
        </p:spPr>
        <p:txBody>
          <a:bodyPr anchor="t"/>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1162828756"/>
      </p:ext>
    </p:extLst>
  </p:cSld>
  <p:clrMapOvr>
    <a:masterClrMapping/>
  </p:clrMapOvr>
  <p:timing>
    <p:tnLst>
      <p:par>
        <p:cTn id="1" dur="indefinite" restart="never" nodeType="tmRoot"/>
      </p:par>
    </p:tnLst>
  </p:timing>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Columna 3">
    <p:spTree>
      <p:nvGrpSpPr>
        <p:cNvPr id="1" name=""/>
        <p:cNvGrpSpPr/>
        <p:nvPr/>
      </p:nvGrpSpPr>
      <p:grpSpPr>
        <a:xfrm>
          <a:off x="0" y="0"/>
          <a:ext cx="0" cy="0"/>
          <a:chOff x="0" y="0"/>
          <a:chExt cx="0" cy="0"/>
        </a:xfrm>
      </p:grpSpPr>
      <p:sp>
        <p:nvSpPr>
          <p:cNvPr id="15" name="Title 1"/>
          <p:cNvSpPr>
            <a:spLocks noGrp="1"/>
          </p:cNvSpPr>
          <p:nvPr>
            <p:ph type="title"/>
          </p:nvPr>
        </p:nvSpPr>
        <p:spPr>
          <a:xfrm>
            <a:off x="685345" y="457201"/>
            <a:ext cx="7765322" cy="994172"/>
          </a:xfrm>
        </p:spPr>
        <p:txBody>
          <a:bodyPr/>
          <a:lstStyle/>
          <a:p>
            <a:r>
              <a:rPr lang="es-ES" smtClean="0"/>
              <a:t>Haga clic para modificar el estilo de título del patrón</a:t>
            </a:r>
            <a:endParaRPr lang="en-US" dirty="0"/>
          </a:p>
        </p:txBody>
      </p:sp>
      <p:sp>
        <p:nvSpPr>
          <p:cNvPr id="7" name="Text Placeholder 2"/>
          <p:cNvSpPr>
            <a:spLocks noGrp="1"/>
          </p:cNvSpPr>
          <p:nvPr>
            <p:ph type="body" idx="1"/>
          </p:nvPr>
        </p:nvSpPr>
        <p:spPr>
          <a:xfrm>
            <a:off x="685346" y="1566240"/>
            <a:ext cx="2474217" cy="617479"/>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8" name="Text Placeholder 3"/>
          <p:cNvSpPr>
            <a:spLocks noGrp="1"/>
          </p:cNvSpPr>
          <p:nvPr>
            <p:ph type="body" sz="half" idx="15"/>
          </p:nvPr>
        </p:nvSpPr>
        <p:spPr>
          <a:xfrm>
            <a:off x="685346" y="2183718"/>
            <a:ext cx="2474217"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9" name="Text Placeholder 4"/>
          <p:cNvSpPr>
            <a:spLocks noGrp="1"/>
          </p:cNvSpPr>
          <p:nvPr>
            <p:ph type="body" sz="quarter" idx="3"/>
          </p:nvPr>
        </p:nvSpPr>
        <p:spPr>
          <a:xfrm>
            <a:off x="3333658" y="1566240"/>
            <a:ext cx="2473919"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10" name="Text Placeholder 3"/>
          <p:cNvSpPr>
            <a:spLocks noGrp="1"/>
          </p:cNvSpPr>
          <p:nvPr>
            <p:ph type="body" sz="half" idx="16"/>
          </p:nvPr>
        </p:nvSpPr>
        <p:spPr>
          <a:xfrm>
            <a:off x="3333659" y="2183718"/>
            <a:ext cx="2474866"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11" name="Text Placeholder 4"/>
          <p:cNvSpPr>
            <a:spLocks noGrp="1"/>
          </p:cNvSpPr>
          <p:nvPr>
            <p:ph type="body" sz="quarter" idx="13"/>
          </p:nvPr>
        </p:nvSpPr>
        <p:spPr>
          <a:xfrm>
            <a:off x="5979974" y="1566240"/>
            <a:ext cx="2468408" cy="617478"/>
          </a:xfrm>
        </p:spPr>
        <p:txBody>
          <a:bodyPr anchor="b">
            <a:noAutofit/>
          </a:bodyPr>
          <a:lstStyle>
            <a:lvl1pPr marL="0" indent="0" algn="ctr">
              <a:lnSpc>
                <a:spcPct val="100000"/>
              </a:lnSpc>
              <a:buNone/>
              <a:defRPr sz="18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12" name="Text Placeholder 3"/>
          <p:cNvSpPr>
            <a:spLocks noGrp="1"/>
          </p:cNvSpPr>
          <p:nvPr>
            <p:ph type="body" sz="half" idx="17"/>
          </p:nvPr>
        </p:nvSpPr>
        <p:spPr>
          <a:xfrm>
            <a:off x="5982260" y="2183718"/>
            <a:ext cx="2468408" cy="2159682"/>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2772302591"/>
      </p:ext>
    </p:extLst>
  </p:cSld>
  <p:clrMapOvr>
    <a:masterClrMapping/>
  </p:clrMapOvr>
  <p:timing>
    <p:tnLst>
      <p:par>
        <p:cTn id="1" dur="indefinite" restart="never" nodeType="tmRoot"/>
      </p:par>
    </p:tnLst>
  </p:timing>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umna de imagen 3">
    <p:spTree>
      <p:nvGrpSpPr>
        <p:cNvPr id="1" name=""/>
        <p:cNvGrpSpPr/>
        <p:nvPr/>
      </p:nvGrpSpPr>
      <p:grpSpPr>
        <a:xfrm>
          <a:off x="0" y="0"/>
          <a:ext cx="0" cy="0"/>
          <a:chOff x="0" y="0"/>
          <a:chExt cx="0" cy="0"/>
        </a:xfrm>
      </p:grpSpPr>
      <p:sp>
        <p:nvSpPr>
          <p:cNvPr id="30" name="Title 1"/>
          <p:cNvSpPr>
            <a:spLocks noGrp="1"/>
          </p:cNvSpPr>
          <p:nvPr>
            <p:ph type="title"/>
          </p:nvPr>
        </p:nvSpPr>
        <p:spPr>
          <a:xfrm>
            <a:off x="685346" y="457201"/>
            <a:ext cx="7765322" cy="994172"/>
          </a:xfrm>
        </p:spPr>
        <p:txBody>
          <a:bodyPr/>
          <a:lstStyle/>
          <a:p>
            <a:r>
              <a:rPr lang="es-ES" smtClean="0"/>
              <a:t>Haga clic para modificar el estilo de título del patrón</a:t>
            </a:r>
            <a:endParaRPr lang="en-US" dirty="0"/>
          </a:p>
        </p:txBody>
      </p:sp>
      <p:sp>
        <p:nvSpPr>
          <p:cNvPr id="19" name="Text Placeholder 2"/>
          <p:cNvSpPr>
            <a:spLocks noGrp="1"/>
          </p:cNvSpPr>
          <p:nvPr>
            <p:ph type="body" idx="1"/>
          </p:nvPr>
        </p:nvSpPr>
        <p:spPr>
          <a:xfrm>
            <a:off x="685347" y="3146924"/>
            <a:ext cx="2474216"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20" name="Picture Placeholder 2"/>
          <p:cNvSpPr>
            <a:spLocks noGrp="1" noChangeAspect="1"/>
          </p:cNvSpPr>
          <p:nvPr>
            <p:ph type="pic" idx="15"/>
          </p:nvPr>
        </p:nvSpPr>
        <p:spPr>
          <a:xfrm>
            <a:off x="819015" y="1724240"/>
            <a:ext cx="2205038"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smtClean="0"/>
              <a:t>Haga clic en el icono para agregar una imagen</a:t>
            </a:r>
            <a:endParaRPr lang="en-US" dirty="0"/>
          </a:p>
        </p:txBody>
      </p:sp>
      <p:sp>
        <p:nvSpPr>
          <p:cNvPr id="21" name="Text Placeholder 3"/>
          <p:cNvSpPr>
            <a:spLocks noGrp="1"/>
          </p:cNvSpPr>
          <p:nvPr>
            <p:ph type="body" sz="half" idx="18"/>
          </p:nvPr>
        </p:nvSpPr>
        <p:spPr>
          <a:xfrm>
            <a:off x="685347" y="3579121"/>
            <a:ext cx="2474216"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22" name="Text Placeholder 4"/>
          <p:cNvSpPr>
            <a:spLocks noGrp="1"/>
          </p:cNvSpPr>
          <p:nvPr>
            <p:ph type="body" sz="quarter" idx="3"/>
          </p:nvPr>
        </p:nvSpPr>
        <p:spPr>
          <a:xfrm>
            <a:off x="3332026" y="3146924"/>
            <a:ext cx="2474237"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23" name="Picture Placeholder 2"/>
          <p:cNvSpPr>
            <a:spLocks noGrp="1" noChangeAspect="1"/>
          </p:cNvSpPr>
          <p:nvPr>
            <p:ph type="pic" idx="21"/>
          </p:nvPr>
        </p:nvSpPr>
        <p:spPr>
          <a:xfrm>
            <a:off x="3426747" y="1724240"/>
            <a:ext cx="2197894"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smtClean="0"/>
              <a:t>Haga clic en el icono para agregar una imagen</a:t>
            </a:r>
            <a:endParaRPr lang="en-US" dirty="0"/>
          </a:p>
        </p:txBody>
      </p:sp>
      <p:sp>
        <p:nvSpPr>
          <p:cNvPr id="24" name="Text Placeholder 3"/>
          <p:cNvSpPr>
            <a:spLocks noGrp="1"/>
          </p:cNvSpPr>
          <p:nvPr>
            <p:ph type="body" sz="half" idx="19"/>
          </p:nvPr>
        </p:nvSpPr>
        <p:spPr>
          <a:xfrm>
            <a:off x="3331011" y="3579120"/>
            <a:ext cx="2475252" cy="764279"/>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25" name="Text Placeholder 4"/>
          <p:cNvSpPr>
            <a:spLocks noGrp="1"/>
          </p:cNvSpPr>
          <p:nvPr>
            <p:ph type="body" sz="quarter" idx="13"/>
          </p:nvPr>
        </p:nvSpPr>
        <p:spPr>
          <a:xfrm>
            <a:off x="5980067" y="3146924"/>
            <a:ext cx="2467425" cy="432197"/>
          </a:xfrm>
        </p:spPr>
        <p:txBody>
          <a:bodyPr anchor="b">
            <a:noAutofit/>
          </a:bodyPr>
          <a:lstStyle>
            <a:lvl1pPr marL="0" indent="0" algn="ctr">
              <a:lnSpc>
                <a:spcPct val="100000"/>
              </a:lnSpc>
              <a:buNone/>
              <a:defRPr sz="1500" b="0">
                <a:solidFill>
                  <a:schemeClr val="tx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26" name="Picture Placeholder 2"/>
          <p:cNvSpPr>
            <a:spLocks noGrp="1" noChangeAspect="1"/>
          </p:cNvSpPr>
          <p:nvPr>
            <p:ph type="pic" idx="22"/>
          </p:nvPr>
        </p:nvSpPr>
        <p:spPr>
          <a:xfrm>
            <a:off x="6114603" y="1724240"/>
            <a:ext cx="2199085" cy="1143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s-ES" smtClean="0"/>
              <a:t>Haga clic en el icono para agregar una imagen</a:t>
            </a:r>
            <a:endParaRPr lang="en-US" dirty="0"/>
          </a:p>
        </p:txBody>
      </p:sp>
      <p:sp>
        <p:nvSpPr>
          <p:cNvPr id="27" name="Text Placeholder 3"/>
          <p:cNvSpPr>
            <a:spLocks noGrp="1"/>
          </p:cNvSpPr>
          <p:nvPr>
            <p:ph type="body" sz="half" idx="20"/>
          </p:nvPr>
        </p:nvSpPr>
        <p:spPr>
          <a:xfrm>
            <a:off x="5979973" y="3579121"/>
            <a:ext cx="2470694" cy="764278"/>
          </a:xfrm>
        </p:spPr>
        <p:txBody>
          <a:bodyPr anchor="t">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s-ES" smtClean="0"/>
              <a:t>Haga clic para modificar el estilo de texto del patrón</a:t>
            </a:r>
          </a:p>
        </p:txBody>
      </p:sp>
      <p:sp>
        <p:nvSpPr>
          <p:cNvPr id="3" name="Date Placeholder 2"/>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2044760968"/>
      </p:ext>
    </p:extLst>
  </p:cSld>
  <p:clrMapOvr>
    <a:masterClrMapping/>
  </p:clrMapOvr>
  <p:timing>
    <p:tnLst>
      <p:par>
        <p:cTn id="1" dur="indefinite" restart="never" nodeType="tmRoot"/>
      </p:par>
    </p:tnLst>
  </p:timing>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2357246800"/>
      </p:ext>
    </p:extLst>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457200"/>
            <a:ext cx="1906993" cy="3886201"/>
          </a:xfrm>
        </p:spPr>
        <p:txBody>
          <a:bodyPr vert="eaVert"/>
          <a:lstStyle>
            <a:lvl1pPr algn="l">
              <a:defRPr/>
            </a:lvl1pPr>
          </a:lstStyle>
          <a:p>
            <a:r>
              <a:rPr lang="es-ES" smtClean="0"/>
              <a:t>Haga clic para modificar el estilo de título del patrón</a:t>
            </a:r>
            <a:endParaRPr lang="en-US" dirty="0"/>
          </a:p>
        </p:txBody>
      </p:sp>
      <p:sp>
        <p:nvSpPr>
          <p:cNvPr id="3" name="Vertical Text Placeholder 2"/>
          <p:cNvSpPr>
            <a:spLocks noGrp="1"/>
          </p:cNvSpPr>
          <p:nvPr>
            <p:ph type="body" orient="vert" idx="1"/>
          </p:nvPr>
        </p:nvSpPr>
        <p:spPr>
          <a:xfrm>
            <a:off x="685346" y="457200"/>
            <a:ext cx="5744029" cy="3886201"/>
          </a:xfrm>
        </p:spPr>
        <p:txBody>
          <a:bodyPr vert="eaVert"/>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1837362793"/>
      </p:ext>
    </p:extLst>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1" name="Google Shape;11;p2"/>
          <p:cNvSpPr txBox="1">
            <a:spLocks noGrp="1"/>
          </p:cNvSpPr>
          <p:nvPr>
            <p:ph type="ctrTitle"/>
          </p:nvPr>
        </p:nvSpPr>
        <p:spPr>
          <a:xfrm>
            <a:off x="685800" y="1991825"/>
            <a:ext cx="4539000" cy="1159800"/>
          </a:xfrm>
          <a:prstGeom prst="rect">
            <a:avLst/>
          </a:prstGeom>
        </p:spPr>
        <p:txBody>
          <a:bodyPr spcFirstLastPara="1" wrap="square" lIns="0" tIns="0" rIns="0" bIns="0" anchor="ctr" anchorCtr="0">
            <a:noAutofit/>
          </a:bodyPr>
          <a:lstStyle>
            <a:lvl1pPr lvl="0">
              <a:spcBef>
                <a:spcPts val="0"/>
              </a:spcBef>
              <a:spcAft>
                <a:spcPts val="0"/>
              </a:spcAft>
              <a:buSzPts val="5000"/>
              <a:buNone/>
              <a:defRPr sz="5000"/>
            </a:lvl1pPr>
            <a:lvl2pPr lvl="1">
              <a:spcBef>
                <a:spcPts val="0"/>
              </a:spcBef>
              <a:spcAft>
                <a:spcPts val="0"/>
              </a:spcAft>
              <a:buSzPts val="5000"/>
              <a:buNone/>
              <a:defRPr sz="5000"/>
            </a:lvl2pPr>
            <a:lvl3pPr lvl="2">
              <a:spcBef>
                <a:spcPts val="0"/>
              </a:spcBef>
              <a:spcAft>
                <a:spcPts val="0"/>
              </a:spcAft>
              <a:buSzPts val="5000"/>
              <a:buNone/>
              <a:defRPr sz="5000"/>
            </a:lvl3pPr>
            <a:lvl4pPr lvl="3">
              <a:spcBef>
                <a:spcPts val="0"/>
              </a:spcBef>
              <a:spcAft>
                <a:spcPts val="0"/>
              </a:spcAft>
              <a:buSzPts val="5000"/>
              <a:buNone/>
              <a:defRPr sz="5000"/>
            </a:lvl4pPr>
            <a:lvl5pPr lvl="4">
              <a:spcBef>
                <a:spcPts val="0"/>
              </a:spcBef>
              <a:spcAft>
                <a:spcPts val="0"/>
              </a:spcAft>
              <a:buSzPts val="5000"/>
              <a:buNone/>
              <a:defRPr sz="5000"/>
            </a:lvl5pPr>
            <a:lvl6pPr lvl="5">
              <a:spcBef>
                <a:spcPts val="0"/>
              </a:spcBef>
              <a:spcAft>
                <a:spcPts val="0"/>
              </a:spcAft>
              <a:buSzPts val="5000"/>
              <a:buNone/>
              <a:defRPr sz="5000"/>
            </a:lvl6pPr>
            <a:lvl7pPr lvl="6">
              <a:spcBef>
                <a:spcPts val="0"/>
              </a:spcBef>
              <a:spcAft>
                <a:spcPts val="0"/>
              </a:spcAft>
              <a:buSzPts val="5000"/>
              <a:buNone/>
              <a:defRPr sz="5000"/>
            </a:lvl7pPr>
            <a:lvl8pPr lvl="7">
              <a:spcBef>
                <a:spcPts val="0"/>
              </a:spcBef>
              <a:spcAft>
                <a:spcPts val="0"/>
              </a:spcAft>
              <a:buSzPts val="5000"/>
              <a:buNone/>
              <a:defRPr sz="5000"/>
            </a:lvl8pPr>
            <a:lvl9pPr lvl="8">
              <a:spcBef>
                <a:spcPts val="0"/>
              </a:spcBef>
              <a:spcAft>
                <a:spcPts val="0"/>
              </a:spcAft>
              <a:buSzPts val="5000"/>
              <a:buNone/>
              <a:defRPr sz="5000"/>
            </a:lvl9pPr>
          </a:lstStyle>
          <a:p>
            <a:endParaRPr/>
          </a:p>
        </p:txBody>
      </p:sp>
    </p:spTree>
    <p:extLst>
      <p:ext uri="{BB962C8B-B14F-4D97-AF65-F5344CB8AC3E}">
        <p14:creationId xmlns:p14="http://schemas.microsoft.com/office/powerpoint/2010/main" val="114938335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2"/>
        <p:cNvGrpSpPr/>
        <p:nvPr/>
      </p:nvGrpSpPr>
      <p:grpSpPr>
        <a:xfrm>
          <a:off x="0" y="0"/>
          <a:ext cx="0" cy="0"/>
          <a:chOff x="0" y="0"/>
          <a:chExt cx="0" cy="0"/>
        </a:xfrm>
      </p:grpSpPr>
      <p:sp>
        <p:nvSpPr>
          <p:cNvPr id="24" name="Google Shape;24;p5"/>
          <p:cNvSpPr txBox="1">
            <a:spLocks noGrp="1"/>
          </p:cNvSpPr>
          <p:nvPr>
            <p:ph type="title"/>
          </p:nvPr>
        </p:nvSpPr>
        <p:spPr>
          <a:xfrm>
            <a:off x="580550" y="205975"/>
            <a:ext cx="6014400" cy="8574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5" name="Google Shape;25;p5"/>
          <p:cNvSpPr txBox="1">
            <a:spLocks noGrp="1"/>
          </p:cNvSpPr>
          <p:nvPr>
            <p:ph type="body" idx="1"/>
          </p:nvPr>
        </p:nvSpPr>
        <p:spPr>
          <a:xfrm>
            <a:off x="580550" y="1352550"/>
            <a:ext cx="6014400" cy="31617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6" name="Google Shape;26;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867217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217424856"/>
      </p:ext>
    </p:extLst>
  </p:cSld>
  <p:clrMapOvr>
    <a:masterClrMapping/>
  </p:clrMapOvr>
  <p:timing>
    <p:tnLst>
      <p:par>
        <p:cTn id="1" dur="indefinite" restart="never" nodeType="tmRoot"/>
      </p:par>
    </p:tnLst>
  </p:timing>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54"/>
        <p:cNvGrpSpPr/>
        <p:nvPr/>
      </p:nvGrpSpPr>
      <p:grpSpPr>
        <a:xfrm>
          <a:off x="0" y="0"/>
          <a:ext cx="0" cy="0"/>
          <a:chOff x="0" y="0"/>
          <a:chExt cx="0" cy="0"/>
        </a:xfrm>
      </p:grpSpPr>
      <p:sp>
        <p:nvSpPr>
          <p:cNvPr id="55" name="Google Shape;55;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‹Nº›</a:t>
            </a:fld>
            <a:endParaRPr/>
          </a:p>
        </p:txBody>
      </p:sp>
    </p:spTree>
    <p:extLst>
      <p:ext uri="{BB962C8B-B14F-4D97-AF65-F5344CB8AC3E}">
        <p14:creationId xmlns:p14="http://schemas.microsoft.com/office/powerpoint/2010/main" val="2702308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55353934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2213333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solidFill>
                <a:srgbClr val="572D7E"/>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solidFill>
                <a:srgbClr val="FFFFFF"/>
              </a:solidFill>
            </a:endParaRPr>
          </a:p>
        </p:txBody>
      </p:sp>
    </p:spTree>
    <p:extLst>
      <p:ext uri="{BB962C8B-B14F-4D97-AF65-F5344CB8AC3E}">
        <p14:creationId xmlns:p14="http://schemas.microsoft.com/office/powerpoint/2010/main" val="48773411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30032327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74194525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 name="Google Shape;44;p7"/>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7" name="Google Shape;47;p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48" name="Google Shape;48;p7"/>
          <p:cNvGrpSpPr/>
          <p:nvPr/>
        </p:nvGrpSpPr>
        <p:grpSpPr>
          <a:xfrm>
            <a:off x="0" y="1120426"/>
            <a:ext cx="719125" cy="41709"/>
            <a:chOff x="0" y="1120426"/>
            <a:chExt cx="719125" cy="41709"/>
          </a:xfrm>
        </p:grpSpPr>
        <p:sp>
          <p:nvSpPr>
            <p:cNvPr id="49" name="Google Shape;49;p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50" name="Google Shape;50;p7"/>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8711587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0030742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855300" y="4406300"/>
            <a:ext cx="7433400" cy="3114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59" name="Google Shape;59;p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60" name="Google Shape;60;p9"/>
          <p:cNvGrpSpPr/>
          <p:nvPr/>
        </p:nvGrpSpPr>
        <p:grpSpPr>
          <a:xfrm>
            <a:off x="0" y="4541156"/>
            <a:ext cx="719125" cy="41700"/>
            <a:chOff x="0" y="4541156"/>
            <a:chExt cx="719125" cy="41700"/>
          </a:xfrm>
        </p:grpSpPr>
        <p:sp>
          <p:nvSpPr>
            <p:cNvPr id="61" name="Google Shape;61;p9"/>
            <p:cNvSpPr/>
            <p:nvPr/>
          </p:nvSpPr>
          <p:spPr>
            <a:xfrm>
              <a:off x="0" y="454115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62" name="Google Shape;62;p9"/>
            <p:cNvSpPr/>
            <p:nvPr/>
          </p:nvSpPr>
          <p:spPr>
            <a:xfrm>
              <a:off x="506425" y="454115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53918202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3296210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921933" y="492920"/>
            <a:ext cx="7300134" cy="2139553"/>
          </a:xfrm>
        </p:spPr>
        <p:txBody>
          <a:bodyPr anchor="b">
            <a:normAutofit/>
          </a:bodyPr>
          <a:lstStyle>
            <a:lvl1pPr>
              <a:defRPr sz="2550"/>
            </a:lvl1p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921933" y="2701529"/>
            <a:ext cx="7300134" cy="1125140"/>
          </a:xfrm>
        </p:spPr>
        <p:txBody>
          <a:bodyPr/>
          <a:lstStyle>
            <a:lvl1pPr marL="0" indent="0" algn="ctr">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smtClean="0"/>
              <a:t>Haga clic para modificar el estilo de texto del patrón</a:t>
            </a:r>
          </a:p>
        </p:txBody>
      </p:sp>
      <p:sp>
        <p:nvSpPr>
          <p:cNvPr id="4" name="Date Placeholder 3"/>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327703572"/>
      </p:ext>
    </p:extLst>
  </p:cSld>
  <p:clrMapOvr>
    <a:masterClrMapping/>
  </p:clrMapOvr>
  <p:timing>
    <p:tnLst>
      <p:par>
        <p:cTn id="1" dur="indefinite" restart="never" nodeType="tmRoot"/>
      </p:par>
    </p:tnLst>
  </p:timing>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16984393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9930654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solidFill>
                <a:srgbClr val="572D7E"/>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solidFill>
                <a:srgbClr val="FFFFFF"/>
              </a:solidFill>
            </a:endParaRPr>
          </a:p>
        </p:txBody>
      </p:sp>
    </p:spTree>
    <p:extLst>
      <p:ext uri="{BB962C8B-B14F-4D97-AF65-F5344CB8AC3E}">
        <p14:creationId xmlns:p14="http://schemas.microsoft.com/office/powerpoint/2010/main" val="369785495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01426484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1212036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 name="Google Shape;44;p7"/>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7" name="Google Shape;47;p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48" name="Google Shape;48;p7"/>
          <p:cNvGrpSpPr/>
          <p:nvPr/>
        </p:nvGrpSpPr>
        <p:grpSpPr>
          <a:xfrm>
            <a:off x="0" y="1120426"/>
            <a:ext cx="719125" cy="41709"/>
            <a:chOff x="0" y="1120426"/>
            <a:chExt cx="719125" cy="41709"/>
          </a:xfrm>
        </p:grpSpPr>
        <p:sp>
          <p:nvSpPr>
            <p:cNvPr id="49" name="Google Shape;49;p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50" name="Google Shape;50;p7"/>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18475812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29131983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855300" y="4406300"/>
            <a:ext cx="7433400" cy="3114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59" name="Google Shape;59;p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60" name="Google Shape;60;p9"/>
          <p:cNvGrpSpPr/>
          <p:nvPr/>
        </p:nvGrpSpPr>
        <p:grpSpPr>
          <a:xfrm>
            <a:off x="0" y="4541156"/>
            <a:ext cx="719125" cy="41700"/>
            <a:chOff x="0" y="4541156"/>
            <a:chExt cx="719125" cy="41700"/>
          </a:xfrm>
        </p:grpSpPr>
        <p:sp>
          <p:nvSpPr>
            <p:cNvPr id="61" name="Google Shape;61;p9"/>
            <p:cNvSpPr/>
            <p:nvPr/>
          </p:nvSpPr>
          <p:spPr>
            <a:xfrm>
              <a:off x="0" y="454115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62" name="Google Shape;62;p9"/>
            <p:cNvSpPr/>
            <p:nvPr/>
          </p:nvSpPr>
          <p:spPr>
            <a:xfrm>
              <a:off x="506425" y="454115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425272545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3113123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855300" y="1363125"/>
            <a:ext cx="5110800" cy="2417100"/>
          </a:xfrm>
          <a:prstGeom prst="rect">
            <a:avLst/>
          </a:prstGeom>
        </p:spPr>
        <p:txBody>
          <a:bodyPr spcFirstLastPara="1" wrap="square" lIns="0" tIns="0" rIns="0" bIns="0" anchor="ctr" anchorCtr="0">
            <a:noAutofit/>
          </a:bodyPr>
          <a:lstStyle>
            <a:lvl1pPr lvl="0" rtl="0">
              <a:spcBef>
                <a:spcPts val="0"/>
              </a:spcBef>
              <a:spcAft>
                <a:spcPts val="0"/>
              </a:spcAft>
              <a:buClr>
                <a:schemeClr val="lt2"/>
              </a:buClr>
              <a:buSzPts val="4800"/>
              <a:buNone/>
              <a:defRPr sz="4800">
                <a:solidFill>
                  <a:schemeClr val="lt2"/>
                </a:solidFill>
              </a:defRPr>
            </a:lvl1pPr>
            <a:lvl2pPr lvl="1" rtl="0">
              <a:spcBef>
                <a:spcPts val="0"/>
              </a:spcBef>
              <a:spcAft>
                <a:spcPts val="0"/>
              </a:spcAft>
              <a:buClr>
                <a:schemeClr val="lt2"/>
              </a:buClr>
              <a:buSzPts val="4800"/>
              <a:buNone/>
              <a:defRPr sz="4800">
                <a:solidFill>
                  <a:schemeClr val="lt2"/>
                </a:solidFill>
              </a:defRPr>
            </a:lvl2pPr>
            <a:lvl3pPr lvl="2" rtl="0">
              <a:spcBef>
                <a:spcPts val="0"/>
              </a:spcBef>
              <a:spcAft>
                <a:spcPts val="0"/>
              </a:spcAft>
              <a:buClr>
                <a:schemeClr val="lt2"/>
              </a:buClr>
              <a:buSzPts val="4800"/>
              <a:buNone/>
              <a:defRPr sz="4800">
                <a:solidFill>
                  <a:schemeClr val="lt2"/>
                </a:solidFill>
              </a:defRPr>
            </a:lvl3pPr>
            <a:lvl4pPr lvl="3" rtl="0">
              <a:spcBef>
                <a:spcPts val="0"/>
              </a:spcBef>
              <a:spcAft>
                <a:spcPts val="0"/>
              </a:spcAft>
              <a:buClr>
                <a:schemeClr val="lt2"/>
              </a:buClr>
              <a:buSzPts val="4800"/>
              <a:buNone/>
              <a:defRPr sz="4800">
                <a:solidFill>
                  <a:schemeClr val="lt2"/>
                </a:solidFill>
              </a:defRPr>
            </a:lvl4pPr>
            <a:lvl5pPr lvl="4" rtl="0">
              <a:spcBef>
                <a:spcPts val="0"/>
              </a:spcBef>
              <a:spcAft>
                <a:spcPts val="0"/>
              </a:spcAft>
              <a:buClr>
                <a:schemeClr val="lt2"/>
              </a:buClr>
              <a:buSzPts val="4800"/>
              <a:buNone/>
              <a:defRPr sz="4800">
                <a:solidFill>
                  <a:schemeClr val="lt2"/>
                </a:solidFill>
              </a:defRPr>
            </a:lvl5pPr>
            <a:lvl6pPr lvl="5" rtl="0">
              <a:spcBef>
                <a:spcPts val="0"/>
              </a:spcBef>
              <a:spcAft>
                <a:spcPts val="0"/>
              </a:spcAft>
              <a:buClr>
                <a:schemeClr val="lt2"/>
              </a:buClr>
              <a:buSzPts val="4800"/>
              <a:buNone/>
              <a:defRPr sz="4800">
                <a:solidFill>
                  <a:schemeClr val="lt2"/>
                </a:solidFill>
              </a:defRPr>
            </a:lvl6pPr>
            <a:lvl7pPr lvl="6" rtl="0">
              <a:spcBef>
                <a:spcPts val="0"/>
              </a:spcBef>
              <a:spcAft>
                <a:spcPts val="0"/>
              </a:spcAft>
              <a:buClr>
                <a:schemeClr val="lt2"/>
              </a:buClr>
              <a:buSzPts val="4800"/>
              <a:buNone/>
              <a:defRPr sz="4800">
                <a:solidFill>
                  <a:schemeClr val="lt2"/>
                </a:solidFill>
              </a:defRPr>
            </a:lvl7pPr>
            <a:lvl8pPr lvl="7" rtl="0">
              <a:spcBef>
                <a:spcPts val="0"/>
              </a:spcBef>
              <a:spcAft>
                <a:spcPts val="0"/>
              </a:spcAft>
              <a:buClr>
                <a:schemeClr val="lt2"/>
              </a:buClr>
              <a:buSzPts val="4800"/>
              <a:buNone/>
              <a:defRPr sz="4800">
                <a:solidFill>
                  <a:schemeClr val="lt2"/>
                </a:solidFill>
              </a:defRPr>
            </a:lvl8pPr>
            <a:lvl9pPr lvl="8" rtl="0">
              <a:spcBef>
                <a:spcPts val="0"/>
              </a:spcBef>
              <a:spcAft>
                <a:spcPts val="0"/>
              </a:spcAft>
              <a:buClr>
                <a:schemeClr val="lt2"/>
              </a:buClr>
              <a:buSzPts val="4800"/>
              <a:buNone/>
              <a:defRPr sz="4800">
                <a:solidFill>
                  <a:schemeClr val="lt2"/>
                </a:solidFill>
              </a:defRPr>
            </a:lvl9pPr>
          </a:lstStyle>
          <a:p>
            <a:endParaRPr/>
          </a:p>
        </p:txBody>
      </p:sp>
      <p:grpSp>
        <p:nvGrpSpPr>
          <p:cNvPr id="13" name="Google Shape;13;p2"/>
          <p:cNvGrpSpPr/>
          <p:nvPr/>
        </p:nvGrpSpPr>
        <p:grpSpPr>
          <a:xfrm>
            <a:off x="0" y="2550906"/>
            <a:ext cx="719125" cy="41700"/>
            <a:chOff x="0" y="2550906"/>
            <a:chExt cx="719125" cy="41700"/>
          </a:xfrm>
        </p:grpSpPr>
        <p:sp>
          <p:nvSpPr>
            <p:cNvPr id="14" name="Google Shape;14;p2"/>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15" name="Google Shape;15;p2"/>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1619289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0"/>
            <a:ext cx="7765321" cy="994741"/>
          </a:xfrm>
        </p:spPr>
        <p:txBody>
          <a:bodyPr/>
          <a:lstStyle/>
          <a:p>
            <a:r>
              <a:rPr lang="es-ES" smtClean="0"/>
              <a:t>Haga clic para modificar el estilo de título del patrón</a:t>
            </a:r>
            <a:endParaRPr lang="en-US" dirty="0"/>
          </a:p>
        </p:txBody>
      </p:sp>
      <p:sp>
        <p:nvSpPr>
          <p:cNvPr id="3" name="Content Placeholder 2"/>
          <p:cNvSpPr>
            <a:spLocks noGrp="1"/>
          </p:cNvSpPr>
          <p:nvPr>
            <p:ph sz="half" idx="1"/>
          </p:nvPr>
        </p:nvSpPr>
        <p:spPr>
          <a:xfrm>
            <a:off x="685346" y="1566240"/>
            <a:ext cx="3829503" cy="277716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Content Placeholder 3"/>
          <p:cNvSpPr>
            <a:spLocks noGrp="1"/>
          </p:cNvSpPr>
          <p:nvPr>
            <p:ph sz="half" idx="2"/>
          </p:nvPr>
        </p:nvSpPr>
        <p:spPr>
          <a:xfrm>
            <a:off x="4630052" y="1566240"/>
            <a:ext cx="3820616" cy="2777161"/>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1510558206"/>
      </p:ext>
    </p:extLst>
  </p:cSld>
  <p:clrMapOvr>
    <a:masterClrMapping/>
  </p:clrMapOvr>
  <p:timing>
    <p:tnLst>
      <p:par>
        <p:cTn id="1" dur="indefinite" restart="never" nodeType="tmRoot"/>
      </p:par>
    </p:tnLst>
  </p:timing>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6"/>
        <p:cNvGrpSpPr/>
        <p:nvPr/>
      </p:nvGrpSpPr>
      <p:grpSpPr>
        <a:xfrm>
          <a:off x="0" y="0"/>
          <a:ext cx="0" cy="0"/>
          <a:chOff x="0" y="0"/>
          <a:chExt cx="0" cy="0"/>
        </a:xfrm>
      </p:grpSpPr>
      <p:sp>
        <p:nvSpPr>
          <p:cNvPr id="17" name="Google Shape;17;p3"/>
          <p:cNvSpPr txBox="1">
            <a:spLocks noGrp="1"/>
          </p:cNvSpPr>
          <p:nvPr>
            <p:ph type="ctrTitle"/>
          </p:nvPr>
        </p:nvSpPr>
        <p:spPr>
          <a:xfrm>
            <a:off x="855300" y="1534047"/>
            <a:ext cx="5110800" cy="1159800"/>
          </a:xfrm>
          <a:prstGeom prst="rect">
            <a:avLst/>
          </a:prstGeom>
        </p:spPr>
        <p:txBody>
          <a:bodyPr spcFirstLastPara="1" wrap="square" lIns="0" tIns="0" rIns="0" bIns="0" anchor="b" anchorCtr="0">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18" name="Google Shape;18;p3"/>
          <p:cNvSpPr txBox="1">
            <a:spLocks noGrp="1"/>
          </p:cNvSpPr>
          <p:nvPr>
            <p:ph type="subTitle" idx="1"/>
          </p:nvPr>
        </p:nvSpPr>
        <p:spPr>
          <a:xfrm>
            <a:off x="855300" y="2714552"/>
            <a:ext cx="5110800" cy="428100"/>
          </a:xfrm>
          <a:prstGeom prst="rect">
            <a:avLst/>
          </a:prstGeom>
        </p:spPr>
        <p:txBody>
          <a:bodyPr spcFirstLastPara="1" wrap="square" lIns="0" tIns="0" rIns="0" bIns="0" anchor="t" anchorCtr="0">
            <a:noAutofit/>
          </a:bodyPr>
          <a:lstStyle>
            <a:lvl1pPr lvl="0" rtl="0">
              <a:spcBef>
                <a:spcPts val="0"/>
              </a:spcBef>
              <a:spcAft>
                <a:spcPts val="0"/>
              </a:spcAft>
              <a:buClr>
                <a:schemeClr val="lt2"/>
              </a:buClr>
              <a:buSzPts val="2400"/>
              <a:buNone/>
              <a:defRPr>
                <a:solidFill>
                  <a:schemeClr val="lt2"/>
                </a:solidFill>
              </a:defRPr>
            </a:lvl1pPr>
            <a:lvl2pPr lvl="1" rtl="0">
              <a:spcBef>
                <a:spcPts val="800"/>
              </a:spcBef>
              <a:spcAft>
                <a:spcPts val="0"/>
              </a:spcAft>
              <a:buClr>
                <a:schemeClr val="lt2"/>
              </a:buClr>
              <a:buSzPts val="3000"/>
              <a:buNone/>
              <a:defRPr sz="3000">
                <a:solidFill>
                  <a:schemeClr val="lt2"/>
                </a:solidFill>
              </a:defRPr>
            </a:lvl2pPr>
            <a:lvl3pPr lvl="2" rtl="0">
              <a:spcBef>
                <a:spcPts val="800"/>
              </a:spcBef>
              <a:spcAft>
                <a:spcPts val="0"/>
              </a:spcAft>
              <a:buClr>
                <a:schemeClr val="lt2"/>
              </a:buClr>
              <a:buSzPts val="3000"/>
              <a:buNone/>
              <a:defRPr sz="3000">
                <a:solidFill>
                  <a:schemeClr val="lt2"/>
                </a:solidFill>
              </a:defRPr>
            </a:lvl3pPr>
            <a:lvl4pPr lvl="3" rtl="0">
              <a:spcBef>
                <a:spcPts val="800"/>
              </a:spcBef>
              <a:spcAft>
                <a:spcPts val="0"/>
              </a:spcAft>
              <a:buClr>
                <a:schemeClr val="lt2"/>
              </a:buClr>
              <a:buSzPts val="3000"/>
              <a:buNone/>
              <a:defRPr sz="3000">
                <a:solidFill>
                  <a:schemeClr val="lt2"/>
                </a:solidFill>
              </a:defRPr>
            </a:lvl4pPr>
            <a:lvl5pPr lvl="4" rtl="0">
              <a:spcBef>
                <a:spcPts val="800"/>
              </a:spcBef>
              <a:spcAft>
                <a:spcPts val="0"/>
              </a:spcAft>
              <a:buClr>
                <a:schemeClr val="lt2"/>
              </a:buClr>
              <a:buSzPts val="3000"/>
              <a:buNone/>
              <a:defRPr sz="3000">
                <a:solidFill>
                  <a:schemeClr val="lt2"/>
                </a:solidFill>
              </a:defRPr>
            </a:lvl5pPr>
            <a:lvl6pPr lvl="5" rtl="0">
              <a:spcBef>
                <a:spcPts val="800"/>
              </a:spcBef>
              <a:spcAft>
                <a:spcPts val="0"/>
              </a:spcAft>
              <a:buClr>
                <a:schemeClr val="lt2"/>
              </a:buClr>
              <a:buSzPts val="3000"/>
              <a:buNone/>
              <a:defRPr sz="3000">
                <a:solidFill>
                  <a:schemeClr val="lt2"/>
                </a:solidFill>
              </a:defRPr>
            </a:lvl6pPr>
            <a:lvl7pPr lvl="6" rtl="0">
              <a:spcBef>
                <a:spcPts val="800"/>
              </a:spcBef>
              <a:spcAft>
                <a:spcPts val="0"/>
              </a:spcAft>
              <a:buClr>
                <a:schemeClr val="lt2"/>
              </a:buClr>
              <a:buSzPts val="3000"/>
              <a:buNone/>
              <a:defRPr sz="3000">
                <a:solidFill>
                  <a:schemeClr val="lt2"/>
                </a:solidFill>
              </a:defRPr>
            </a:lvl7pPr>
            <a:lvl8pPr lvl="7" rtl="0">
              <a:spcBef>
                <a:spcPts val="800"/>
              </a:spcBef>
              <a:spcAft>
                <a:spcPts val="0"/>
              </a:spcAft>
              <a:buClr>
                <a:schemeClr val="lt2"/>
              </a:buClr>
              <a:buSzPts val="3000"/>
              <a:buNone/>
              <a:defRPr sz="3000">
                <a:solidFill>
                  <a:schemeClr val="lt2"/>
                </a:solidFill>
              </a:defRPr>
            </a:lvl8pPr>
            <a:lvl9pPr lvl="8" rtl="0">
              <a:spcBef>
                <a:spcPts val="800"/>
              </a:spcBef>
              <a:spcAft>
                <a:spcPts val="800"/>
              </a:spcAft>
              <a:buClr>
                <a:schemeClr val="lt2"/>
              </a:buClr>
              <a:buSzPts val="3000"/>
              <a:buNone/>
              <a:defRPr sz="3000">
                <a:solidFill>
                  <a:schemeClr val="lt2"/>
                </a:solidFill>
              </a:defRPr>
            </a:lvl9pPr>
          </a:lstStyle>
          <a:p>
            <a:endParaRPr/>
          </a:p>
        </p:txBody>
      </p:sp>
      <p:grpSp>
        <p:nvGrpSpPr>
          <p:cNvPr id="19" name="Google Shape;19;p3"/>
          <p:cNvGrpSpPr/>
          <p:nvPr/>
        </p:nvGrpSpPr>
        <p:grpSpPr>
          <a:xfrm>
            <a:off x="0" y="2550906"/>
            <a:ext cx="719125" cy="41700"/>
            <a:chOff x="0" y="2550906"/>
            <a:chExt cx="719125" cy="41700"/>
          </a:xfrm>
        </p:grpSpPr>
        <p:sp>
          <p:nvSpPr>
            <p:cNvPr id="20" name="Google Shape;20;p3"/>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1" name="Google Shape;21;p3"/>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83654705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Quote">
  <p:cSld name="Quote">
    <p:bg>
      <p:bgPr>
        <a:gradFill>
          <a:gsLst>
            <a:gs pos="0">
              <a:schemeClr val="accent1"/>
            </a:gs>
            <a:gs pos="100000">
              <a:schemeClr val="accent2"/>
            </a:gs>
          </a:gsLst>
          <a:path path="circle">
            <a:fillToRect l="100000" t="100000"/>
          </a:path>
          <a:tileRect r="-100000" b="-100000"/>
        </a:gradFill>
        <a:effectLst/>
      </p:bgPr>
    </p:bg>
    <p:spTree>
      <p:nvGrpSpPr>
        <p:cNvPr id="1" name="Shape 22"/>
        <p:cNvGrpSpPr/>
        <p:nvPr/>
      </p:nvGrpSpPr>
      <p:grpSpPr>
        <a:xfrm>
          <a:off x="0" y="0"/>
          <a:ext cx="0" cy="0"/>
          <a:chOff x="0" y="0"/>
          <a:chExt cx="0" cy="0"/>
        </a:xfrm>
      </p:grpSpPr>
      <p:sp>
        <p:nvSpPr>
          <p:cNvPr id="23" name="Google Shape;23;p4"/>
          <p:cNvSpPr txBox="1">
            <a:spLocks noGrp="1"/>
          </p:cNvSpPr>
          <p:nvPr>
            <p:ph type="body" idx="1"/>
          </p:nvPr>
        </p:nvSpPr>
        <p:spPr>
          <a:xfrm>
            <a:off x="855300" y="2161800"/>
            <a:ext cx="5307000" cy="819900"/>
          </a:xfrm>
          <a:prstGeom prst="rect">
            <a:avLst/>
          </a:prstGeom>
          <a:effectLst>
            <a:outerShdw blurRad="14288" dist="9525" dir="16560000" algn="bl" rotWithShape="0">
              <a:schemeClr val="accent1"/>
            </a:outerShdw>
          </a:effectLst>
        </p:spPr>
        <p:txBody>
          <a:bodyPr spcFirstLastPara="1" wrap="square" lIns="0" tIns="0" rIns="0" bIns="0" anchor="ctr" anchorCtr="0">
            <a:noAutofit/>
          </a:bodyPr>
          <a:lstStyle>
            <a:lvl1pPr marL="457200" lvl="0" indent="-419100" rtl="0">
              <a:spcBef>
                <a:spcPts val="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1pPr>
            <a:lvl2pPr marL="914400" lvl="1"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2pPr>
            <a:lvl3pPr marL="1371600" lvl="2"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3pPr>
            <a:lvl4pPr marL="1828800" lvl="3"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4pPr>
            <a:lvl5pPr marL="2286000" lvl="4"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5pPr>
            <a:lvl6pPr marL="2743200" lvl="5"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6pPr>
            <a:lvl7pPr marL="3200400" lvl="6"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7pPr>
            <a:lvl8pPr marL="3657600" lvl="7" indent="-419100" rtl="0">
              <a:spcBef>
                <a:spcPts val="800"/>
              </a:spcBef>
              <a:spcAft>
                <a:spcPts val="0"/>
              </a:spcAft>
              <a:buClr>
                <a:schemeClr val="accent5"/>
              </a:buClr>
              <a:buSzPts val="3000"/>
              <a:buFont typeface="Barlow"/>
              <a:buChar char="○"/>
              <a:defRPr sz="3000" b="1" i="1">
                <a:solidFill>
                  <a:schemeClr val="accent5"/>
                </a:solidFill>
                <a:latin typeface="Barlow"/>
                <a:ea typeface="Barlow"/>
                <a:cs typeface="Barlow"/>
                <a:sym typeface="Barlow"/>
              </a:defRPr>
            </a:lvl8pPr>
            <a:lvl9pPr marL="4114800" lvl="8" indent="-419100" rtl="0">
              <a:spcBef>
                <a:spcPts val="800"/>
              </a:spcBef>
              <a:spcAft>
                <a:spcPts val="800"/>
              </a:spcAft>
              <a:buClr>
                <a:schemeClr val="accent5"/>
              </a:buClr>
              <a:buSzPts val="3000"/>
              <a:buFont typeface="Barlow"/>
              <a:buChar char="■"/>
              <a:defRPr sz="3000" b="1" i="1">
                <a:solidFill>
                  <a:schemeClr val="accent5"/>
                </a:solidFill>
                <a:latin typeface="Barlow"/>
                <a:ea typeface="Barlow"/>
                <a:cs typeface="Barlow"/>
                <a:sym typeface="Barlow"/>
              </a:defRPr>
            </a:lvl9pPr>
          </a:lstStyle>
          <a:p>
            <a:endParaRPr/>
          </a:p>
        </p:txBody>
      </p:sp>
      <p:sp>
        <p:nvSpPr>
          <p:cNvPr id="24" name="Google Shape;24;p4"/>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sp>
        <p:nvSpPr>
          <p:cNvPr id="25" name="Google Shape;25;p4"/>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solidFill>
                <a:srgbClr val="572D7E"/>
              </a:solidFill>
            </a:endParaRPr>
          </a:p>
        </p:txBody>
      </p:sp>
      <p:sp>
        <p:nvSpPr>
          <p:cNvPr id="26" name="Google Shape;26;p4"/>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solidFill>
                <a:srgbClr val="FFFFFF"/>
              </a:solidFill>
            </a:endParaRPr>
          </a:p>
        </p:txBody>
      </p:sp>
    </p:spTree>
    <p:extLst>
      <p:ext uri="{BB962C8B-B14F-4D97-AF65-F5344CB8AC3E}">
        <p14:creationId xmlns:p14="http://schemas.microsoft.com/office/powerpoint/2010/main" val="2320595357"/>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 name="Google Shape;29;p5"/>
          <p:cNvSpPr txBox="1">
            <a:spLocks noGrp="1"/>
          </p:cNvSpPr>
          <p:nvPr>
            <p:ph type="body" idx="1"/>
          </p:nvPr>
        </p:nvSpPr>
        <p:spPr>
          <a:xfrm>
            <a:off x="855300" y="1353948"/>
            <a:ext cx="5307000" cy="3033900"/>
          </a:xfrm>
          <a:prstGeom prst="rect">
            <a:avLst/>
          </a:prstGeom>
        </p:spPr>
        <p:txBody>
          <a:bodyPr spcFirstLastPara="1" wrap="square" lIns="0" tIns="0" rIns="0" bIns="0" anchor="t" anchorCtr="0">
            <a:noAutofit/>
          </a:bodyPr>
          <a:lstStyle>
            <a:lvl1pPr marL="457200" lvl="0" indent="-381000" rtl="0">
              <a:spcBef>
                <a:spcPts val="0"/>
              </a:spcBef>
              <a:spcAft>
                <a:spcPts val="0"/>
              </a:spcAft>
              <a:buSzPts val="2400"/>
              <a:buChar char="╸"/>
              <a:defRPr/>
            </a:lvl1pPr>
            <a:lvl2pPr marL="914400" lvl="1" indent="-381000" rtl="0">
              <a:spcBef>
                <a:spcPts val="800"/>
              </a:spcBef>
              <a:spcAft>
                <a:spcPts val="0"/>
              </a:spcAft>
              <a:buSzPts val="2400"/>
              <a:buChar char="‧"/>
              <a:defRPr/>
            </a:lvl2pPr>
            <a:lvl3pPr marL="1371600" lvl="2" indent="-381000" rtl="0">
              <a:spcBef>
                <a:spcPts val="800"/>
              </a:spcBef>
              <a:spcAft>
                <a:spcPts val="0"/>
              </a:spcAft>
              <a:buSzPts val="2400"/>
              <a:buChar char="‧"/>
              <a:defRPr/>
            </a:lvl3pPr>
            <a:lvl4pPr marL="1828800" lvl="3" indent="-381000" rtl="0">
              <a:spcBef>
                <a:spcPts val="800"/>
              </a:spcBef>
              <a:spcAft>
                <a:spcPts val="0"/>
              </a:spcAft>
              <a:buSzPts val="2400"/>
              <a:buChar char="●"/>
              <a:defRPr/>
            </a:lvl4pPr>
            <a:lvl5pPr marL="2286000" lvl="4" indent="-381000" rtl="0">
              <a:spcBef>
                <a:spcPts val="800"/>
              </a:spcBef>
              <a:spcAft>
                <a:spcPts val="0"/>
              </a:spcAft>
              <a:buSzPts val="2400"/>
              <a:buChar char="○"/>
              <a:defRPr/>
            </a:lvl5pPr>
            <a:lvl6pPr marL="2743200" lvl="5" indent="-381000" rtl="0">
              <a:spcBef>
                <a:spcPts val="800"/>
              </a:spcBef>
              <a:spcAft>
                <a:spcPts val="0"/>
              </a:spcAft>
              <a:buSzPts val="2400"/>
              <a:buChar char="■"/>
              <a:defRPr/>
            </a:lvl6pPr>
            <a:lvl7pPr marL="3200400" lvl="6" indent="-381000" rtl="0">
              <a:spcBef>
                <a:spcPts val="800"/>
              </a:spcBef>
              <a:spcAft>
                <a:spcPts val="0"/>
              </a:spcAft>
              <a:buSzPts val="2400"/>
              <a:buChar char="●"/>
              <a:defRPr/>
            </a:lvl7pPr>
            <a:lvl8pPr marL="3657600" lvl="7" indent="-381000" rtl="0">
              <a:spcBef>
                <a:spcPts val="800"/>
              </a:spcBef>
              <a:spcAft>
                <a:spcPts val="0"/>
              </a:spcAft>
              <a:buSzPts val="2400"/>
              <a:buChar char="○"/>
              <a:defRPr/>
            </a:lvl8pPr>
            <a:lvl9pPr marL="4114800" lvl="8" indent="-381000" rtl="0">
              <a:spcBef>
                <a:spcPts val="800"/>
              </a:spcBef>
              <a:spcAft>
                <a:spcPts val="800"/>
              </a:spcAft>
              <a:buSzPts val="2400"/>
              <a:buChar char="■"/>
              <a:defRPr/>
            </a:lvl9pPr>
          </a:lstStyle>
          <a:p>
            <a:endParaRPr/>
          </a:p>
        </p:txBody>
      </p:sp>
      <p:sp>
        <p:nvSpPr>
          <p:cNvPr id="30" name="Google Shape;30;p5"/>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31" name="Google Shape;31;p5"/>
          <p:cNvGrpSpPr/>
          <p:nvPr/>
        </p:nvGrpSpPr>
        <p:grpSpPr>
          <a:xfrm>
            <a:off x="0" y="1120426"/>
            <a:ext cx="719125" cy="41709"/>
            <a:chOff x="0" y="1120426"/>
            <a:chExt cx="719125" cy="41709"/>
          </a:xfrm>
        </p:grpSpPr>
        <p:sp>
          <p:nvSpPr>
            <p:cNvPr id="32" name="Google Shape;32;p5"/>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33" name="Google Shape;33;p5"/>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65682984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34"/>
        <p:cNvGrpSpPr/>
        <p:nvPr/>
      </p:nvGrpSpPr>
      <p:grpSpPr>
        <a:xfrm>
          <a:off x="0" y="0"/>
          <a:ext cx="0" cy="0"/>
          <a:chOff x="0" y="0"/>
          <a:chExt cx="0" cy="0"/>
        </a:xfrm>
      </p:grpSpPr>
      <p:sp>
        <p:nvSpPr>
          <p:cNvPr id="35" name="Google Shape;35;p6"/>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36" name="Google Shape;36;p6"/>
          <p:cNvSpPr txBox="1">
            <a:spLocks noGrp="1"/>
          </p:cNvSpPr>
          <p:nvPr>
            <p:ph type="body" idx="1"/>
          </p:nvPr>
        </p:nvSpPr>
        <p:spPr>
          <a:xfrm>
            <a:off x="855275"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7" name="Google Shape;37;p6"/>
          <p:cNvSpPr txBox="1">
            <a:spLocks noGrp="1"/>
          </p:cNvSpPr>
          <p:nvPr>
            <p:ph type="body" idx="2"/>
          </p:nvPr>
        </p:nvSpPr>
        <p:spPr>
          <a:xfrm>
            <a:off x="3682698" y="1353950"/>
            <a:ext cx="2479500" cy="3418200"/>
          </a:xfrm>
          <a:prstGeom prst="rect">
            <a:avLst/>
          </a:prstGeom>
        </p:spPr>
        <p:txBody>
          <a:bodyPr spcFirstLastPara="1" wrap="square" lIns="0" tIns="0" rIns="0" bIns="0" anchor="t" anchorCtr="0">
            <a:noAutofit/>
          </a:bodyPr>
          <a:lstStyle>
            <a:lvl1pPr marL="457200" lvl="0" indent="-355600" rtl="0">
              <a:spcBef>
                <a:spcPts val="0"/>
              </a:spcBef>
              <a:spcAft>
                <a:spcPts val="0"/>
              </a:spcAft>
              <a:buSzPts val="2000"/>
              <a:buChar char="╸"/>
              <a:defRPr sz="2000"/>
            </a:lvl1pPr>
            <a:lvl2pPr marL="914400" lvl="1" indent="-355600" rtl="0">
              <a:spcBef>
                <a:spcPts val="800"/>
              </a:spcBef>
              <a:spcAft>
                <a:spcPts val="0"/>
              </a:spcAft>
              <a:buSzPts val="2000"/>
              <a:buChar char="‧"/>
              <a:defRPr sz="2000"/>
            </a:lvl2pPr>
            <a:lvl3pPr marL="1371600" lvl="2" indent="-355600" rtl="0">
              <a:spcBef>
                <a:spcPts val="800"/>
              </a:spcBef>
              <a:spcAft>
                <a:spcPts val="0"/>
              </a:spcAft>
              <a:buSzPts val="2000"/>
              <a:buChar char="‧"/>
              <a:defRPr sz="2000"/>
            </a:lvl3pPr>
            <a:lvl4pPr marL="1828800" lvl="3" indent="-355600" rtl="0">
              <a:spcBef>
                <a:spcPts val="800"/>
              </a:spcBef>
              <a:spcAft>
                <a:spcPts val="0"/>
              </a:spcAft>
              <a:buSzPts val="2000"/>
              <a:buChar char="●"/>
              <a:defRPr sz="2000"/>
            </a:lvl4pPr>
            <a:lvl5pPr marL="2286000" lvl="4" indent="-355600" rtl="0">
              <a:spcBef>
                <a:spcPts val="800"/>
              </a:spcBef>
              <a:spcAft>
                <a:spcPts val="0"/>
              </a:spcAft>
              <a:buSzPts val="2000"/>
              <a:buChar char="○"/>
              <a:defRPr sz="2000"/>
            </a:lvl5pPr>
            <a:lvl6pPr marL="2743200" lvl="5" indent="-355600" rtl="0">
              <a:spcBef>
                <a:spcPts val="800"/>
              </a:spcBef>
              <a:spcAft>
                <a:spcPts val="0"/>
              </a:spcAft>
              <a:buSzPts val="2000"/>
              <a:buChar char="■"/>
              <a:defRPr sz="2000"/>
            </a:lvl6pPr>
            <a:lvl7pPr marL="3200400" lvl="6" indent="-355600" rtl="0">
              <a:spcBef>
                <a:spcPts val="800"/>
              </a:spcBef>
              <a:spcAft>
                <a:spcPts val="0"/>
              </a:spcAft>
              <a:buSzPts val="2000"/>
              <a:buChar char="●"/>
              <a:defRPr sz="2000"/>
            </a:lvl7pPr>
            <a:lvl8pPr marL="3657600" lvl="7" indent="-355600" rtl="0">
              <a:spcBef>
                <a:spcPts val="800"/>
              </a:spcBef>
              <a:spcAft>
                <a:spcPts val="0"/>
              </a:spcAft>
              <a:buSzPts val="2000"/>
              <a:buChar char="○"/>
              <a:defRPr sz="2000"/>
            </a:lvl8pPr>
            <a:lvl9pPr marL="4114800" lvl="8" indent="-355600" rtl="0">
              <a:spcBef>
                <a:spcPts val="800"/>
              </a:spcBef>
              <a:spcAft>
                <a:spcPts val="800"/>
              </a:spcAft>
              <a:buSzPts val="2000"/>
              <a:buChar char="■"/>
              <a:defRPr sz="2000"/>
            </a:lvl9pPr>
          </a:lstStyle>
          <a:p>
            <a:endParaRPr/>
          </a:p>
        </p:txBody>
      </p:sp>
      <p:sp>
        <p:nvSpPr>
          <p:cNvPr id="38" name="Google Shape;38;p6"/>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39" name="Google Shape;39;p6"/>
          <p:cNvGrpSpPr/>
          <p:nvPr/>
        </p:nvGrpSpPr>
        <p:grpSpPr>
          <a:xfrm>
            <a:off x="0" y="1120426"/>
            <a:ext cx="719125" cy="41709"/>
            <a:chOff x="0" y="1120426"/>
            <a:chExt cx="719125" cy="41709"/>
          </a:xfrm>
        </p:grpSpPr>
        <p:sp>
          <p:nvSpPr>
            <p:cNvPr id="40" name="Google Shape;40;p6"/>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41" name="Google Shape;41;p6"/>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78889170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42"/>
        <p:cNvGrpSpPr/>
        <p:nvPr/>
      </p:nvGrpSpPr>
      <p:grpSpPr>
        <a:xfrm>
          <a:off x="0" y="0"/>
          <a:ext cx="0" cy="0"/>
          <a:chOff x="0" y="0"/>
          <a:chExt cx="0" cy="0"/>
        </a:xfrm>
      </p:grpSpPr>
      <p:sp>
        <p:nvSpPr>
          <p:cNvPr id="43" name="Google Shape;43;p7"/>
          <p:cNvSpPr txBox="1">
            <a:spLocks noGrp="1"/>
          </p:cNvSpPr>
          <p:nvPr>
            <p:ph type="title"/>
          </p:nvPr>
        </p:nvSpPr>
        <p:spPr>
          <a:xfrm>
            <a:off x="855300" y="836000"/>
            <a:ext cx="74334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4" name="Google Shape;44;p7"/>
          <p:cNvSpPr txBox="1">
            <a:spLocks noGrp="1"/>
          </p:cNvSpPr>
          <p:nvPr>
            <p:ph type="body" idx="1"/>
          </p:nvPr>
        </p:nvSpPr>
        <p:spPr>
          <a:xfrm>
            <a:off x="855300"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5" name="Google Shape;45;p7"/>
          <p:cNvSpPr txBox="1">
            <a:spLocks noGrp="1"/>
          </p:cNvSpPr>
          <p:nvPr>
            <p:ph type="body" idx="2"/>
          </p:nvPr>
        </p:nvSpPr>
        <p:spPr>
          <a:xfrm>
            <a:off x="3414196"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6" name="Google Shape;46;p7"/>
          <p:cNvSpPr txBox="1">
            <a:spLocks noGrp="1"/>
          </p:cNvSpPr>
          <p:nvPr>
            <p:ph type="body" idx="3"/>
          </p:nvPr>
        </p:nvSpPr>
        <p:spPr>
          <a:xfrm>
            <a:off x="5973091" y="1353950"/>
            <a:ext cx="2315700" cy="3418200"/>
          </a:xfrm>
          <a:prstGeom prst="rect">
            <a:avLst/>
          </a:prstGeom>
        </p:spPr>
        <p:txBody>
          <a:bodyPr spcFirstLastPara="1" wrap="square" lIns="0" tIns="0" rIns="0" bIns="0" anchor="t" anchorCtr="0">
            <a:noAutofit/>
          </a:bodyPr>
          <a:lstStyle>
            <a:lvl1pPr marL="457200" lvl="0" indent="-342900" rtl="0">
              <a:spcBef>
                <a:spcPts val="0"/>
              </a:spcBef>
              <a:spcAft>
                <a:spcPts val="0"/>
              </a:spcAft>
              <a:buSzPts val="1800"/>
              <a:buChar char="╸"/>
              <a:defRPr sz="1800"/>
            </a:lvl1pPr>
            <a:lvl2pPr marL="914400" lvl="1" indent="-342900" rtl="0">
              <a:spcBef>
                <a:spcPts val="800"/>
              </a:spcBef>
              <a:spcAft>
                <a:spcPts val="0"/>
              </a:spcAft>
              <a:buSzPts val="1800"/>
              <a:buChar char="‧"/>
              <a:defRPr sz="1800"/>
            </a:lvl2pPr>
            <a:lvl3pPr marL="1371600" lvl="2" indent="-342900" rtl="0">
              <a:spcBef>
                <a:spcPts val="800"/>
              </a:spcBef>
              <a:spcAft>
                <a:spcPts val="0"/>
              </a:spcAft>
              <a:buSzPts val="1800"/>
              <a:buChar char="‧"/>
              <a:defRPr sz="1800"/>
            </a:lvl3pPr>
            <a:lvl4pPr marL="1828800" lvl="3" indent="-342900" rtl="0">
              <a:spcBef>
                <a:spcPts val="800"/>
              </a:spcBef>
              <a:spcAft>
                <a:spcPts val="0"/>
              </a:spcAft>
              <a:buSzPts val="1800"/>
              <a:buChar char="●"/>
              <a:defRPr sz="1800"/>
            </a:lvl4pPr>
            <a:lvl5pPr marL="2286000" lvl="4" indent="-342900" rtl="0">
              <a:spcBef>
                <a:spcPts val="800"/>
              </a:spcBef>
              <a:spcAft>
                <a:spcPts val="0"/>
              </a:spcAft>
              <a:buSzPts val="1800"/>
              <a:buChar char="○"/>
              <a:defRPr sz="1800"/>
            </a:lvl5pPr>
            <a:lvl6pPr marL="2743200" lvl="5" indent="-342900" rtl="0">
              <a:spcBef>
                <a:spcPts val="800"/>
              </a:spcBef>
              <a:spcAft>
                <a:spcPts val="0"/>
              </a:spcAft>
              <a:buSzPts val="1800"/>
              <a:buChar char="■"/>
              <a:defRPr sz="1800"/>
            </a:lvl6pPr>
            <a:lvl7pPr marL="3200400" lvl="6" indent="-342900" rtl="0">
              <a:spcBef>
                <a:spcPts val="800"/>
              </a:spcBef>
              <a:spcAft>
                <a:spcPts val="0"/>
              </a:spcAft>
              <a:buSzPts val="1800"/>
              <a:buChar char="●"/>
              <a:defRPr sz="1800"/>
            </a:lvl7pPr>
            <a:lvl8pPr marL="3657600" lvl="7" indent="-342900" rtl="0">
              <a:spcBef>
                <a:spcPts val="800"/>
              </a:spcBef>
              <a:spcAft>
                <a:spcPts val="0"/>
              </a:spcAft>
              <a:buSzPts val="1800"/>
              <a:buChar char="○"/>
              <a:defRPr sz="1800"/>
            </a:lvl8pPr>
            <a:lvl9pPr marL="4114800" lvl="8" indent="-342900" rtl="0">
              <a:spcBef>
                <a:spcPts val="800"/>
              </a:spcBef>
              <a:spcAft>
                <a:spcPts val="800"/>
              </a:spcAft>
              <a:buSzPts val="1800"/>
              <a:buChar char="■"/>
              <a:defRPr sz="1800"/>
            </a:lvl9pPr>
          </a:lstStyle>
          <a:p>
            <a:endParaRPr/>
          </a:p>
        </p:txBody>
      </p:sp>
      <p:sp>
        <p:nvSpPr>
          <p:cNvPr id="47" name="Google Shape;47;p7"/>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48" name="Google Shape;48;p7"/>
          <p:cNvGrpSpPr/>
          <p:nvPr/>
        </p:nvGrpSpPr>
        <p:grpSpPr>
          <a:xfrm>
            <a:off x="0" y="1120426"/>
            <a:ext cx="719125" cy="41709"/>
            <a:chOff x="0" y="1120426"/>
            <a:chExt cx="719125" cy="41709"/>
          </a:xfrm>
        </p:grpSpPr>
        <p:sp>
          <p:nvSpPr>
            <p:cNvPr id="49" name="Google Shape;49;p7"/>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50" name="Google Shape;50;p7"/>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9203383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53" name="Google Shape;53;p8"/>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54" name="Google Shape;54;p8"/>
          <p:cNvGrpSpPr/>
          <p:nvPr/>
        </p:nvGrpSpPr>
        <p:grpSpPr>
          <a:xfrm>
            <a:off x="0" y="1120426"/>
            <a:ext cx="719125" cy="41709"/>
            <a:chOff x="0" y="1120426"/>
            <a:chExt cx="719125" cy="41709"/>
          </a:xfrm>
        </p:grpSpPr>
        <p:sp>
          <p:nvSpPr>
            <p:cNvPr id="55" name="Google Shape;55;p8"/>
            <p:cNvSpPr/>
            <p:nvPr/>
          </p:nvSpPr>
          <p:spPr>
            <a:xfrm>
              <a:off x="0" y="112042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56" name="Google Shape;56;p8"/>
            <p:cNvSpPr/>
            <p:nvPr/>
          </p:nvSpPr>
          <p:spPr>
            <a:xfrm>
              <a:off x="506425" y="1120435"/>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52657307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855300" y="4406300"/>
            <a:ext cx="7433400" cy="311400"/>
          </a:xfrm>
          <a:prstGeom prst="rect">
            <a:avLst/>
          </a:prstGeom>
        </p:spPr>
        <p:txBody>
          <a:bodyPr spcFirstLastPara="1" wrap="square" lIns="0" tIns="0" rIns="0" bIns="0" anchor="t" anchorCtr="0">
            <a:noAutofit/>
          </a:bodyPr>
          <a:lstStyle>
            <a:lvl1pPr marL="457200" lvl="0" indent="-228600" rtl="0">
              <a:spcBef>
                <a:spcPts val="0"/>
              </a:spcBef>
              <a:spcAft>
                <a:spcPts val="800"/>
              </a:spcAft>
              <a:buSzPts val="1800"/>
              <a:buNone/>
              <a:defRPr sz="1800"/>
            </a:lvl1pPr>
          </a:lstStyle>
          <a:p>
            <a:endParaRPr/>
          </a:p>
        </p:txBody>
      </p:sp>
      <p:sp>
        <p:nvSpPr>
          <p:cNvPr id="59" name="Google Shape;59;p9"/>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60" name="Google Shape;60;p9"/>
          <p:cNvGrpSpPr/>
          <p:nvPr/>
        </p:nvGrpSpPr>
        <p:grpSpPr>
          <a:xfrm>
            <a:off x="0" y="4541156"/>
            <a:ext cx="719125" cy="41700"/>
            <a:chOff x="0" y="4541156"/>
            <a:chExt cx="719125" cy="41700"/>
          </a:xfrm>
        </p:grpSpPr>
        <p:sp>
          <p:nvSpPr>
            <p:cNvPr id="61" name="Google Shape;61;p9"/>
            <p:cNvSpPr/>
            <p:nvPr/>
          </p:nvSpPr>
          <p:spPr>
            <a:xfrm>
              <a:off x="0" y="454115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62" name="Google Shape;62;p9"/>
            <p:cNvSpPr/>
            <p:nvPr/>
          </p:nvSpPr>
          <p:spPr>
            <a:xfrm>
              <a:off x="506425" y="454115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392803433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10"/>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FF4093"/>
                </a:solidFill>
              </a:rPr>
              <a:pPr/>
              <a:t>‹Nº›</a:t>
            </a:fld>
            <a:endParaRPr>
              <a:solidFill>
                <a:srgbClr val="FF4093"/>
              </a:solidFill>
            </a:endParaRPr>
          </a:p>
        </p:txBody>
      </p:sp>
      <p:grpSp>
        <p:nvGrpSpPr>
          <p:cNvPr id="65" name="Google Shape;65;p10"/>
          <p:cNvGrpSpPr/>
          <p:nvPr/>
        </p:nvGrpSpPr>
        <p:grpSpPr>
          <a:xfrm>
            <a:off x="0" y="2550906"/>
            <a:ext cx="719125" cy="41700"/>
            <a:chOff x="0" y="2550906"/>
            <a:chExt cx="719125" cy="41700"/>
          </a:xfrm>
        </p:grpSpPr>
        <p:sp>
          <p:nvSpPr>
            <p:cNvPr id="66" name="Google Shape;66;p10"/>
            <p:cNvSpPr/>
            <p:nvPr/>
          </p:nvSpPr>
          <p:spPr>
            <a:xfrm>
              <a:off x="0" y="2550906"/>
              <a:ext cx="509100" cy="41700"/>
            </a:xfrm>
            <a:prstGeom prst="rect">
              <a:avLst/>
            </a:prstGeom>
            <a:gradFill>
              <a:gsLst>
                <a:gs pos="0">
                  <a:srgbClr val="FFFFFF">
                    <a:alpha val="29803"/>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67" name="Google Shape;67;p10"/>
            <p:cNvSpPr/>
            <p:nvPr/>
          </p:nvSpPr>
          <p:spPr>
            <a:xfrm>
              <a:off x="506425" y="2550906"/>
              <a:ext cx="212700" cy="41700"/>
            </a:xfrm>
            <a:prstGeom prst="rect">
              <a:avLst/>
            </a:prstGeom>
            <a:solidFill>
              <a:schemeClr val="accent1"/>
            </a:solidFill>
            <a:ln>
              <a:noFill/>
            </a:ln>
          </p:spPr>
          <p:txBody>
            <a:bodyPr spcFirstLastPara="1" wrap="square" lIns="91425" tIns="91425" rIns="91425" bIns="91425" anchor="ctr" anchorCtr="0">
              <a:noAutofit/>
            </a:bodyPr>
            <a:lstStyle/>
            <a:p>
              <a:endParaRPr/>
            </a:p>
          </p:txBody>
        </p:sp>
      </p:grpSp>
    </p:spTree>
    <p:extLst>
      <p:ext uri="{BB962C8B-B14F-4D97-AF65-F5344CB8AC3E}">
        <p14:creationId xmlns:p14="http://schemas.microsoft.com/office/powerpoint/2010/main" val="2343795453"/>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rot="10800000">
            <a:off x="4511857" y="-125"/>
            <a:ext cx="46323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endParaRPr/>
          </a:p>
        </p:txBody>
      </p:sp>
      <p:grpSp>
        <p:nvGrpSpPr>
          <p:cNvPr id="11" name="Google Shape;11;p2"/>
          <p:cNvGrpSpPr/>
          <p:nvPr/>
        </p:nvGrpSpPr>
        <p:grpSpPr>
          <a:xfrm rot="10800000" flipH="1">
            <a:off x="3558544" y="-125"/>
            <a:ext cx="953312" cy="5143625"/>
            <a:chOff x="1962000" y="-125"/>
            <a:chExt cx="953312" cy="5143625"/>
          </a:xfrm>
        </p:grpSpPr>
        <p:sp>
          <p:nvSpPr>
            <p:cNvPr id="12" name="Google Shape;12;p2"/>
            <p:cNvSpPr/>
            <p:nvPr/>
          </p:nvSpPr>
          <p:spPr>
            <a:xfrm rot="10800000" flipH="1">
              <a:off x="2469212" y="0"/>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13" name="Google Shape;13;p2"/>
            <p:cNvSpPr/>
            <p:nvPr/>
          </p:nvSpPr>
          <p:spPr>
            <a:xfrm flipH="1">
              <a:off x="2291597" y="-125"/>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14" name="Google Shape;14;p2"/>
            <p:cNvSpPr/>
            <p:nvPr/>
          </p:nvSpPr>
          <p:spPr>
            <a:xfrm rot="10800000" flipH="1">
              <a:off x="2207413" y="0"/>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15" name="Google Shape;15;p2"/>
            <p:cNvSpPr/>
            <p:nvPr/>
          </p:nvSpPr>
          <p:spPr>
            <a:xfrm flipH="1">
              <a:off x="1962000" y="0"/>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grpSp>
      <p:sp>
        <p:nvSpPr>
          <p:cNvPr id="16" name="Google Shape;16;p2"/>
          <p:cNvSpPr txBox="1">
            <a:spLocks noGrp="1"/>
          </p:cNvSpPr>
          <p:nvPr>
            <p:ph type="ctrTitle"/>
          </p:nvPr>
        </p:nvSpPr>
        <p:spPr>
          <a:xfrm>
            <a:off x="4965100" y="1991825"/>
            <a:ext cx="3704400" cy="1159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Tree>
    <p:extLst>
      <p:ext uri="{BB962C8B-B14F-4D97-AF65-F5344CB8AC3E}">
        <p14:creationId xmlns:p14="http://schemas.microsoft.com/office/powerpoint/2010/main" val="2166785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7"/>
        <p:cNvGrpSpPr/>
        <p:nvPr/>
      </p:nvGrpSpPr>
      <p:grpSpPr>
        <a:xfrm>
          <a:off x="0" y="0"/>
          <a:ext cx="0" cy="0"/>
          <a:chOff x="0" y="0"/>
          <a:chExt cx="0" cy="0"/>
        </a:xfrm>
      </p:grpSpPr>
      <p:sp>
        <p:nvSpPr>
          <p:cNvPr id="18" name="Google Shape;18;p3"/>
          <p:cNvSpPr/>
          <p:nvPr/>
        </p:nvSpPr>
        <p:spPr>
          <a:xfrm>
            <a:off x="24692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19" name="Google Shape;19;p3"/>
          <p:cNvSpPr/>
          <p:nvPr/>
        </p:nvSpPr>
        <p:spPr>
          <a:xfrm rot="10800000">
            <a:off x="22915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20" name="Google Shape;20;p3"/>
          <p:cNvSpPr/>
          <p:nvPr/>
        </p:nvSpPr>
        <p:spPr>
          <a:xfrm>
            <a:off x="22074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21" name="Google Shape;21;p3"/>
          <p:cNvSpPr/>
          <p:nvPr/>
        </p:nvSpPr>
        <p:spPr>
          <a:xfrm rot="10800000">
            <a:off x="19620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sp>
        <p:nvSpPr>
          <p:cNvPr id="22" name="Google Shape;22;p3"/>
          <p:cNvSpPr/>
          <p:nvPr/>
        </p:nvSpPr>
        <p:spPr>
          <a:xfrm rot="10800000">
            <a:off x="2908100" y="-125"/>
            <a:ext cx="6243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endParaRPr/>
          </a:p>
        </p:txBody>
      </p:sp>
      <p:sp>
        <p:nvSpPr>
          <p:cNvPr id="23" name="Google Shape;23;p3"/>
          <p:cNvSpPr txBox="1">
            <a:spLocks noGrp="1"/>
          </p:cNvSpPr>
          <p:nvPr>
            <p:ph type="ctrTitle"/>
          </p:nvPr>
        </p:nvSpPr>
        <p:spPr>
          <a:xfrm>
            <a:off x="3451475" y="2045250"/>
            <a:ext cx="5154300" cy="6909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3600"/>
              <a:buNone/>
              <a:defRPr sz="3600" b="0">
                <a:solidFill>
                  <a:schemeClr val="lt1"/>
                </a:solidFill>
              </a:defRPr>
            </a:lvl1pPr>
            <a:lvl2pPr lvl="1" rtl="0">
              <a:spcBef>
                <a:spcPts val="0"/>
              </a:spcBef>
              <a:spcAft>
                <a:spcPts val="0"/>
              </a:spcAft>
              <a:buClr>
                <a:schemeClr val="lt1"/>
              </a:buClr>
              <a:buSzPts val="3600"/>
              <a:buNone/>
              <a:defRPr sz="3600" b="0">
                <a:solidFill>
                  <a:schemeClr val="lt1"/>
                </a:solidFill>
              </a:defRPr>
            </a:lvl2pPr>
            <a:lvl3pPr lvl="2" rtl="0">
              <a:spcBef>
                <a:spcPts val="0"/>
              </a:spcBef>
              <a:spcAft>
                <a:spcPts val="0"/>
              </a:spcAft>
              <a:buClr>
                <a:schemeClr val="lt1"/>
              </a:buClr>
              <a:buSzPts val="3600"/>
              <a:buNone/>
              <a:defRPr sz="3600" b="0">
                <a:solidFill>
                  <a:schemeClr val="lt1"/>
                </a:solidFill>
              </a:defRPr>
            </a:lvl3pPr>
            <a:lvl4pPr lvl="3" rtl="0">
              <a:spcBef>
                <a:spcPts val="0"/>
              </a:spcBef>
              <a:spcAft>
                <a:spcPts val="0"/>
              </a:spcAft>
              <a:buClr>
                <a:schemeClr val="lt1"/>
              </a:buClr>
              <a:buSzPts val="3600"/>
              <a:buNone/>
              <a:defRPr sz="3600" b="0">
                <a:solidFill>
                  <a:schemeClr val="lt1"/>
                </a:solidFill>
              </a:defRPr>
            </a:lvl4pPr>
            <a:lvl5pPr lvl="4" rtl="0">
              <a:spcBef>
                <a:spcPts val="0"/>
              </a:spcBef>
              <a:spcAft>
                <a:spcPts val="0"/>
              </a:spcAft>
              <a:buClr>
                <a:schemeClr val="lt1"/>
              </a:buClr>
              <a:buSzPts val="3600"/>
              <a:buNone/>
              <a:defRPr sz="3600" b="0">
                <a:solidFill>
                  <a:schemeClr val="lt1"/>
                </a:solidFill>
              </a:defRPr>
            </a:lvl5pPr>
            <a:lvl6pPr lvl="5" rtl="0">
              <a:spcBef>
                <a:spcPts val="0"/>
              </a:spcBef>
              <a:spcAft>
                <a:spcPts val="0"/>
              </a:spcAft>
              <a:buClr>
                <a:schemeClr val="lt1"/>
              </a:buClr>
              <a:buSzPts val="3600"/>
              <a:buNone/>
              <a:defRPr sz="3600" b="0">
                <a:solidFill>
                  <a:schemeClr val="lt1"/>
                </a:solidFill>
              </a:defRPr>
            </a:lvl6pPr>
            <a:lvl7pPr lvl="6" rtl="0">
              <a:spcBef>
                <a:spcPts val="0"/>
              </a:spcBef>
              <a:spcAft>
                <a:spcPts val="0"/>
              </a:spcAft>
              <a:buClr>
                <a:schemeClr val="lt1"/>
              </a:buClr>
              <a:buSzPts val="3600"/>
              <a:buNone/>
              <a:defRPr sz="3600" b="0">
                <a:solidFill>
                  <a:schemeClr val="lt1"/>
                </a:solidFill>
              </a:defRPr>
            </a:lvl7pPr>
            <a:lvl8pPr lvl="7" rtl="0">
              <a:spcBef>
                <a:spcPts val="0"/>
              </a:spcBef>
              <a:spcAft>
                <a:spcPts val="0"/>
              </a:spcAft>
              <a:buClr>
                <a:schemeClr val="lt1"/>
              </a:buClr>
              <a:buSzPts val="3600"/>
              <a:buNone/>
              <a:defRPr sz="3600" b="0">
                <a:solidFill>
                  <a:schemeClr val="lt1"/>
                </a:solidFill>
              </a:defRPr>
            </a:lvl8pPr>
            <a:lvl9pPr lvl="8" rtl="0">
              <a:spcBef>
                <a:spcPts val="0"/>
              </a:spcBef>
              <a:spcAft>
                <a:spcPts val="0"/>
              </a:spcAft>
              <a:buClr>
                <a:schemeClr val="lt1"/>
              </a:buClr>
              <a:buSzPts val="3600"/>
              <a:buNone/>
              <a:defRPr sz="3600" b="0">
                <a:solidFill>
                  <a:schemeClr val="lt1"/>
                </a:solidFill>
              </a:defRPr>
            </a:lvl9pPr>
          </a:lstStyle>
          <a:p>
            <a:endParaRPr/>
          </a:p>
        </p:txBody>
      </p:sp>
      <p:sp>
        <p:nvSpPr>
          <p:cNvPr id="24" name="Google Shape;24;p3"/>
          <p:cNvSpPr txBox="1">
            <a:spLocks noGrp="1"/>
          </p:cNvSpPr>
          <p:nvPr>
            <p:ph type="subTitle" idx="1"/>
          </p:nvPr>
        </p:nvSpPr>
        <p:spPr>
          <a:xfrm>
            <a:off x="3451475" y="2680575"/>
            <a:ext cx="5154300" cy="4323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solidFill>
                  <a:schemeClr val="accent3"/>
                </a:solidFill>
              </a:defRPr>
            </a:lvl1pPr>
            <a:lvl2pPr lvl="1" rtl="0">
              <a:spcBef>
                <a:spcPts val="0"/>
              </a:spcBef>
              <a:spcAft>
                <a:spcPts val="0"/>
              </a:spcAft>
              <a:buSzPts val="1400"/>
              <a:buNone/>
              <a:defRPr sz="1400">
                <a:solidFill>
                  <a:schemeClr val="accent3"/>
                </a:solidFill>
              </a:defRPr>
            </a:lvl2pPr>
            <a:lvl3pPr lvl="2" rtl="0">
              <a:spcBef>
                <a:spcPts val="0"/>
              </a:spcBef>
              <a:spcAft>
                <a:spcPts val="0"/>
              </a:spcAft>
              <a:buSzPts val="1400"/>
              <a:buNone/>
              <a:defRPr sz="1400">
                <a:solidFill>
                  <a:schemeClr val="accent3"/>
                </a:solidFill>
              </a:defRPr>
            </a:lvl3pPr>
            <a:lvl4pPr lvl="3" rtl="0">
              <a:spcBef>
                <a:spcPts val="0"/>
              </a:spcBef>
              <a:spcAft>
                <a:spcPts val="0"/>
              </a:spcAft>
              <a:buClr>
                <a:schemeClr val="accent3"/>
              </a:buClr>
              <a:buSzPts val="1400"/>
              <a:buNone/>
              <a:defRPr sz="1400">
                <a:solidFill>
                  <a:schemeClr val="accent3"/>
                </a:solidFill>
              </a:defRPr>
            </a:lvl4pPr>
            <a:lvl5pPr lvl="4" rtl="0">
              <a:spcBef>
                <a:spcPts val="0"/>
              </a:spcBef>
              <a:spcAft>
                <a:spcPts val="0"/>
              </a:spcAft>
              <a:buClr>
                <a:schemeClr val="accent3"/>
              </a:buClr>
              <a:buSzPts val="1400"/>
              <a:buNone/>
              <a:defRPr sz="1400">
                <a:solidFill>
                  <a:schemeClr val="accent3"/>
                </a:solidFill>
              </a:defRPr>
            </a:lvl5pPr>
            <a:lvl6pPr lvl="5" rtl="0">
              <a:spcBef>
                <a:spcPts val="0"/>
              </a:spcBef>
              <a:spcAft>
                <a:spcPts val="0"/>
              </a:spcAft>
              <a:buClr>
                <a:schemeClr val="accent3"/>
              </a:buClr>
              <a:buSzPts val="1400"/>
              <a:buNone/>
              <a:defRPr sz="1400">
                <a:solidFill>
                  <a:schemeClr val="accent3"/>
                </a:solidFill>
              </a:defRPr>
            </a:lvl6pPr>
            <a:lvl7pPr lvl="6" rtl="0">
              <a:spcBef>
                <a:spcPts val="0"/>
              </a:spcBef>
              <a:spcAft>
                <a:spcPts val="0"/>
              </a:spcAft>
              <a:buClr>
                <a:schemeClr val="accent3"/>
              </a:buClr>
              <a:buSzPts val="1400"/>
              <a:buNone/>
              <a:defRPr sz="1400">
                <a:solidFill>
                  <a:schemeClr val="accent3"/>
                </a:solidFill>
              </a:defRPr>
            </a:lvl7pPr>
            <a:lvl8pPr lvl="7" rtl="0">
              <a:spcBef>
                <a:spcPts val="0"/>
              </a:spcBef>
              <a:spcAft>
                <a:spcPts val="0"/>
              </a:spcAft>
              <a:buClr>
                <a:schemeClr val="accent3"/>
              </a:buClr>
              <a:buSzPts val="1400"/>
              <a:buNone/>
              <a:defRPr sz="1400">
                <a:solidFill>
                  <a:schemeClr val="accent3"/>
                </a:solidFill>
              </a:defRPr>
            </a:lvl8pPr>
            <a:lvl9pPr lvl="8" rtl="0">
              <a:spcBef>
                <a:spcPts val="0"/>
              </a:spcBef>
              <a:spcAft>
                <a:spcPts val="0"/>
              </a:spcAft>
              <a:buClr>
                <a:schemeClr val="accent3"/>
              </a:buClr>
              <a:buSzPts val="1400"/>
              <a:buNone/>
              <a:defRPr sz="1400">
                <a:solidFill>
                  <a:schemeClr val="accent3"/>
                </a:solidFill>
              </a:defRPr>
            </a:lvl9pPr>
          </a:lstStyle>
          <a:p>
            <a:endParaRPr/>
          </a:p>
        </p:txBody>
      </p:sp>
      <p:sp>
        <p:nvSpPr>
          <p:cNvPr id="25" name="Google Shape;25;p3"/>
          <p:cNvSpPr txBox="1">
            <a:spLocks noGrp="1"/>
          </p:cNvSpPr>
          <p:nvPr>
            <p:ph type="sldNum" idx="12"/>
          </p:nvPr>
        </p:nvSpPr>
        <p:spPr>
          <a:xfrm>
            <a:off x="8529584" y="4749851"/>
            <a:ext cx="548700" cy="393600"/>
          </a:xfrm>
          <a:prstGeom prst="rect">
            <a:avLst/>
          </a:prstGeom>
        </p:spPr>
        <p:txBody>
          <a:bodyPr spcFirstLastPara="1" wrap="square" lIns="91425" tIns="91425" rIns="91425" bIns="91425" anchor="ctr" anchorCtr="0">
            <a:noAutofit/>
          </a:bodyPr>
          <a:lstStyle>
            <a:lvl1pPr lvl="0" rtl="0">
              <a:buNone/>
              <a:defRPr>
                <a:latin typeface="Droid Serif"/>
                <a:ea typeface="Droid Serif"/>
                <a:cs typeface="Droid Serif"/>
                <a:sym typeface="Droid Serif"/>
              </a:defRPr>
            </a:lvl1pPr>
            <a:lvl2pPr lvl="1" rtl="0">
              <a:buNone/>
              <a:defRPr>
                <a:latin typeface="Droid Serif"/>
                <a:ea typeface="Droid Serif"/>
                <a:cs typeface="Droid Serif"/>
                <a:sym typeface="Droid Serif"/>
              </a:defRPr>
            </a:lvl2pPr>
            <a:lvl3pPr lvl="2" rtl="0">
              <a:buNone/>
              <a:defRPr>
                <a:latin typeface="Droid Serif"/>
                <a:ea typeface="Droid Serif"/>
                <a:cs typeface="Droid Serif"/>
                <a:sym typeface="Droid Serif"/>
              </a:defRPr>
            </a:lvl3pPr>
            <a:lvl4pPr lvl="3" rtl="0">
              <a:buNone/>
              <a:defRPr>
                <a:latin typeface="Droid Serif"/>
                <a:ea typeface="Droid Serif"/>
                <a:cs typeface="Droid Serif"/>
                <a:sym typeface="Droid Serif"/>
              </a:defRPr>
            </a:lvl4pPr>
            <a:lvl5pPr lvl="4" rtl="0">
              <a:buNone/>
              <a:defRPr>
                <a:latin typeface="Droid Serif"/>
                <a:ea typeface="Droid Serif"/>
                <a:cs typeface="Droid Serif"/>
                <a:sym typeface="Droid Serif"/>
              </a:defRPr>
            </a:lvl5pPr>
            <a:lvl6pPr lvl="5" rtl="0">
              <a:buNone/>
              <a:defRPr>
                <a:latin typeface="Droid Serif"/>
                <a:ea typeface="Droid Serif"/>
                <a:cs typeface="Droid Serif"/>
                <a:sym typeface="Droid Serif"/>
              </a:defRPr>
            </a:lvl6pPr>
            <a:lvl7pPr lvl="6" rtl="0">
              <a:buNone/>
              <a:defRPr>
                <a:latin typeface="Droid Serif"/>
                <a:ea typeface="Droid Serif"/>
                <a:cs typeface="Droid Serif"/>
                <a:sym typeface="Droid Serif"/>
              </a:defRPr>
            </a:lvl7pPr>
            <a:lvl8pPr lvl="7" rtl="0">
              <a:buNone/>
              <a:defRPr>
                <a:latin typeface="Droid Serif"/>
                <a:ea typeface="Droid Serif"/>
                <a:cs typeface="Droid Serif"/>
                <a:sym typeface="Droid Serif"/>
              </a:defRPr>
            </a:lvl8pPr>
            <a:lvl9pPr lvl="8" rtl="0">
              <a:buNone/>
              <a:defRPr>
                <a:latin typeface="Droid Serif"/>
                <a:ea typeface="Droid Serif"/>
                <a:cs typeface="Droid Serif"/>
                <a:sym typeface="Droid Serif"/>
              </a:defRPr>
            </a:lvl9pPr>
          </a:lstStyle>
          <a:p>
            <a:fld id="{00000000-1234-1234-1234-123412341234}" type="slidenum">
              <a:rPr lang="en">
                <a:solidFill>
                  <a:srgbClr val="33CCFF"/>
                </a:solidFill>
              </a:rPr>
              <a:pPr/>
              <a:t>‹Nº›</a:t>
            </a:fld>
            <a:endParaRPr>
              <a:solidFill>
                <a:srgbClr val="33CCFF"/>
              </a:solidFill>
            </a:endParaRPr>
          </a:p>
        </p:txBody>
      </p:sp>
    </p:spTree>
    <p:extLst>
      <p:ext uri="{BB962C8B-B14F-4D97-AF65-F5344CB8AC3E}">
        <p14:creationId xmlns:p14="http://schemas.microsoft.com/office/powerpoint/2010/main" val="2839016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685347" y="457201"/>
            <a:ext cx="7765321" cy="994172"/>
          </a:xfrm>
        </p:spPr>
        <p:txBody>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856354" y="1566240"/>
            <a:ext cx="3659399"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4" name="Content Placeholder 3"/>
          <p:cNvSpPr>
            <a:spLocks noGrp="1"/>
          </p:cNvSpPr>
          <p:nvPr>
            <p:ph sz="half" idx="2"/>
          </p:nvPr>
        </p:nvSpPr>
        <p:spPr>
          <a:xfrm>
            <a:off x="685346" y="2184174"/>
            <a:ext cx="3830406" cy="215922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5" name="Text Placeholder 4"/>
          <p:cNvSpPr>
            <a:spLocks noGrp="1"/>
          </p:cNvSpPr>
          <p:nvPr>
            <p:ph type="body" sz="quarter" idx="3"/>
          </p:nvPr>
        </p:nvSpPr>
        <p:spPr>
          <a:xfrm>
            <a:off x="4801502" y="1566240"/>
            <a:ext cx="3649166" cy="617934"/>
          </a:xfrm>
        </p:spPr>
        <p:txBody>
          <a:bodyPr anchor="b"/>
          <a:lstStyle>
            <a:lvl1pPr marL="0" indent="0">
              <a:lnSpc>
                <a:spcPct val="100000"/>
              </a:lnSpc>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smtClean="0"/>
              <a:t>Haga clic para modificar el estilo de texto del patrón</a:t>
            </a:r>
          </a:p>
        </p:txBody>
      </p:sp>
      <p:sp>
        <p:nvSpPr>
          <p:cNvPr id="6" name="Content Placeholder 5"/>
          <p:cNvSpPr>
            <a:spLocks noGrp="1"/>
          </p:cNvSpPr>
          <p:nvPr>
            <p:ph sz="quarter" idx="4"/>
          </p:nvPr>
        </p:nvSpPr>
        <p:spPr>
          <a:xfrm>
            <a:off x="4629150" y="2184174"/>
            <a:ext cx="3821518" cy="2159226"/>
          </a:xfrm>
        </p:spPr>
        <p:txBody>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2795567903"/>
      </p:ext>
    </p:extLst>
  </p:cSld>
  <p:clrMapOvr>
    <a:masterClrMapping/>
  </p:clrMapOvr>
  <p:timing>
    <p:tnLst>
      <p:par>
        <p:cTn id="1" dur="indefinite" restart="never" nodeType="tmRoot"/>
      </p:par>
    </p:tnLst>
  </p:timing>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6"/>
        <p:cNvGrpSpPr/>
        <p:nvPr/>
      </p:nvGrpSpPr>
      <p:grpSpPr>
        <a:xfrm>
          <a:off x="0" y="0"/>
          <a:ext cx="0" cy="0"/>
          <a:chOff x="0" y="0"/>
          <a:chExt cx="0" cy="0"/>
        </a:xfrm>
      </p:grpSpPr>
      <p:sp>
        <p:nvSpPr>
          <p:cNvPr id="27" name="Google Shape;27;p4"/>
          <p:cNvSpPr/>
          <p:nvPr/>
        </p:nvSpPr>
        <p:spPr>
          <a:xfrm rot="-5400000">
            <a:off x="200" y="877900"/>
            <a:ext cx="658200" cy="6591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28" name="Google Shape;28;p4"/>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29" name="Google Shape;29;p4"/>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30" name="Google Shape;30;p4"/>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31" name="Google Shape;31;p4"/>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sp>
        <p:nvSpPr>
          <p:cNvPr id="32" name="Google Shape;32;p4"/>
          <p:cNvSpPr/>
          <p:nvPr/>
        </p:nvSpPr>
        <p:spPr>
          <a:xfrm rot="10800000">
            <a:off x="7182000" y="-125"/>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endParaRPr/>
          </a:p>
        </p:txBody>
      </p:sp>
      <p:sp>
        <p:nvSpPr>
          <p:cNvPr id="33" name="Google Shape;33;p4"/>
          <p:cNvSpPr txBox="1">
            <a:spLocks noGrp="1"/>
          </p:cNvSpPr>
          <p:nvPr>
            <p:ph type="body" idx="1"/>
          </p:nvPr>
        </p:nvSpPr>
        <p:spPr>
          <a:xfrm>
            <a:off x="985175" y="766700"/>
            <a:ext cx="4486200" cy="3730800"/>
          </a:xfrm>
          <a:prstGeom prst="rect">
            <a:avLst/>
          </a:prstGeom>
        </p:spPr>
        <p:txBody>
          <a:bodyPr spcFirstLastPara="1" wrap="square" lIns="91425" tIns="91425" rIns="91425" bIns="91425" anchor="t" anchorCtr="0">
            <a:noAutofit/>
          </a:bodyPr>
          <a:lstStyle>
            <a:lvl1pPr marL="457200" lvl="0" indent="-419100" rtl="0">
              <a:spcBef>
                <a:spcPts val="600"/>
              </a:spcBef>
              <a:spcAft>
                <a:spcPts val="0"/>
              </a:spcAft>
              <a:buSzPts val="3000"/>
              <a:buFont typeface="Droid Serif"/>
              <a:buChar char="➝"/>
              <a:defRPr sz="3000" i="1">
                <a:latin typeface="Droid Serif"/>
                <a:ea typeface="Droid Serif"/>
                <a:cs typeface="Droid Serif"/>
                <a:sym typeface="Droid Serif"/>
              </a:defRPr>
            </a:lvl1pPr>
            <a:lvl2pPr marL="914400" lvl="1" indent="-419100" rtl="0">
              <a:spcBef>
                <a:spcPts val="0"/>
              </a:spcBef>
              <a:spcAft>
                <a:spcPts val="0"/>
              </a:spcAft>
              <a:buSzPts val="3000"/>
              <a:buFont typeface="Droid Serif"/>
              <a:buChar char="⇾"/>
              <a:defRPr sz="3000" i="1">
                <a:latin typeface="Droid Serif"/>
                <a:ea typeface="Droid Serif"/>
                <a:cs typeface="Droid Serif"/>
                <a:sym typeface="Droid Serif"/>
              </a:defRPr>
            </a:lvl2pPr>
            <a:lvl3pPr marL="1371600" lvl="2" indent="-419100" rtl="0">
              <a:spcBef>
                <a:spcPts val="0"/>
              </a:spcBef>
              <a:spcAft>
                <a:spcPts val="0"/>
              </a:spcAft>
              <a:buSzPts val="3000"/>
              <a:buFont typeface="Droid Serif"/>
              <a:buChar char="￫"/>
              <a:defRPr sz="3000" i="1">
                <a:latin typeface="Droid Serif"/>
                <a:ea typeface="Droid Serif"/>
                <a:cs typeface="Droid Serif"/>
                <a:sym typeface="Droid Serif"/>
              </a:defRPr>
            </a:lvl3pPr>
            <a:lvl4pPr marL="1828800" lvl="3" indent="-419100" rtl="0">
              <a:spcBef>
                <a:spcPts val="0"/>
              </a:spcBef>
              <a:spcAft>
                <a:spcPts val="0"/>
              </a:spcAft>
              <a:buSzPts val="3000"/>
              <a:buFont typeface="Droid Serif"/>
              <a:buChar char="￫"/>
              <a:defRPr sz="3000" i="1">
                <a:latin typeface="Droid Serif"/>
                <a:ea typeface="Droid Serif"/>
                <a:cs typeface="Droid Serif"/>
                <a:sym typeface="Droid Serif"/>
              </a:defRPr>
            </a:lvl4pPr>
            <a:lvl5pPr marL="2286000" lvl="4" indent="-419100" rtl="0">
              <a:spcBef>
                <a:spcPts val="0"/>
              </a:spcBef>
              <a:spcAft>
                <a:spcPts val="0"/>
              </a:spcAft>
              <a:buSzPts val="3000"/>
              <a:buFont typeface="Droid Serif"/>
              <a:buChar char="￫"/>
              <a:defRPr sz="3000" i="1">
                <a:latin typeface="Droid Serif"/>
                <a:ea typeface="Droid Serif"/>
                <a:cs typeface="Droid Serif"/>
                <a:sym typeface="Droid Serif"/>
              </a:defRPr>
            </a:lvl5pPr>
            <a:lvl6pPr marL="2743200" lvl="5" indent="-419100" rtl="0">
              <a:spcBef>
                <a:spcPts val="0"/>
              </a:spcBef>
              <a:spcAft>
                <a:spcPts val="0"/>
              </a:spcAft>
              <a:buSzPts val="3000"/>
              <a:buFont typeface="Droid Serif"/>
              <a:buChar char="￫"/>
              <a:defRPr sz="3000" i="1">
                <a:latin typeface="Droid Serif"/>
                <a:ea typeface="Droid Serif"/>
                <a:cs typeface="Droid Serif"/>
                <a:sym typeface="Droid Serif"/>
              </a:defRPr>
            </a:lvl6pPr>
            <a:lvl7pPr marL="3200400" lvl="6" indent="-419100" rtl="0">
              <a:spcBef>
                <a:spcPts val="0"/>
              </a:spcBef>
              <a:spcAft>
                <a:spcPts val="0"/>
              </a:spcAft>
              <a:buSzPts val="3000"/>
              <a:buFont typeface="Droid Serif"/>
              <a:buChar char="￫"/>
              <a:defRPr sz="3000" i="1">
                <a:latin typeface="Droid Serif"/>
                <a:ea typeface="Droid Serif"/>
                <a:cs typeface="Droid Serif"/>
                <a:sym typeface="Droid Serif"/>
              </a:defRPr>
            </a:lvl7pPr>
            <a:lvl8pPr marL="3657600" lvl="7" indent="-419100" rtl="0">
              <a:spcBef>
                <a:spcPts val="0"/>
              </a:spcBef>
              <a:spcAft>
                <a:spcPts val="0"/>
              </a:spcAft>
              <a:buSzPts val="3000"/>
              <a:buFont typeface="Droid Serif"/>
              <a:buChar char="￫"/>
              <a:defRPr sz="3000" i="1">
                <a:latin typeface="Droid Serif"/>
                <a:ea typeface="Droid Serif"/>
                <a:cs typeface="Droid Serif"/>
                <a:sym typeface="Droid Serif"/>
              </a:defRPr>
            </a:lvl8pPr>
            <a:lvl9pPr marL="4114800" lvl="8" indent="-419100">
              <a:spcBef>
                <a:spcPts val="0"/>
              </a:spcBef>
              <a:spcAft>
                <a:spcPts val="0"/>
              </a:spcAft>
              <a:buSzPts val="3000"/>
              <a:buFont typeface="Droid Serif"/>
              <a:buChar char="￫"/>
              <a:defRPr sz="3000" i="1">
                <a:latin typeface="Droid Serif"/>
                <a:ea typeface="Droid Serif"/>
                <a:cs typeface="Droid Serif"/>
                <a:sym typeface="Droid Serif"/>
              </a:defRPr>
            </a:lvl9pPr>
          </a:lstStyle>
          <a:p>
            <a:endParaRPr/>
          </a:p>
        </p:txBody>
      </p:sp>
      <p:sp>
        <p:nvSpPr>
          <p:cNvPr id="34" name="Google Shape;34;p4"/>
          <p:cNvSpPr txBox="1"/>
          <p:nvPr/>
        </p:nvSpPr>
        <p:spPr>
          <a:xfrm>
            <a:off x="0" y="785283"/>
            <a:ext cx="659100" cy="653700"/>
          </a:xfrm>
          <a:prstGeom prst="rect">
            <a:avLst/>
          </a:prstGeom>
          <a:noFill/>
          <a:ln>
            <a:noFill/>
          </a:ln>
        </p:spPr>
        <p:txBody>
          <a:bodyPr spcFirstLastPara="1" wrap="square" lIns="91425" tIns="91425" rIns="91425" bIns="91425" anchor="t" anchorCtr="0">
            <a:noAutofit/>
          </a:bodyPr>
          <a:lstStyle/>
          <a:p>
            <a:pPr algn="ctr"/>
            <a:r>
              <a:rPr lang="en" sz="7200" b="1">
                <a:solidFill>
                  <a:srgbClr val="FFFFFF"/>
                </a:solidFill>
                <a:latin typeface="Pontano Sans"/>
                <a:ea typeface="Pontano Sans"/>
                <a:cs typeface="Pontano Sans"/>
                <a:sym typeface="Pontano Sans"/>
              </a:rPr>
              <a:t>“</a:t>
            </a:r>
            <a:endParaRPr sz="7200" b="1">
              <a:solidFill>
                <a:srgbClr val="FFFFFF"/>
              </a:solidFill>
              <a:latin typeface="Pontano Sans"/>
              <a:ea typeface="Pontano Sans"/>
              <a:cs typeface="Pontano Sans"/>
              <a:sym typeface="Pontano Sans"/>
            </a:endParaRPr>
          </a:p>
        </p:txBody>
      </p:sp>
      <p:sp>
        <p:nvSpPr>
          <p:cNvPr id="35" name="Google Shape;35;p4"/>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atin typeface="Droid Serif"/>
                <a:ea typeface="Droid Serif"/>
                <a:cs typeface="Droid Serif"/>
                <a:sym typeface="Droid Serif"/>
              </a:defRPr>
            </a:lvl1pPr>
            <a:lvl2pPr lvl="1">
              <a:buNone/>
              <a:defRPr>
                <a:latin typeface="Droid Serif"/>
                <a:ea typeface="Droid Serif"/>
                <a:cs typeface="Droid Serif"/>
                <a:sym typeface="Droid Serif"/>
              </a:defRPr>
            </a:lvl2pPr>
            <a:lvl3pPr lvl="2">
              <a:buNone/>
              <a:defRPr>
                <a:latin typeface="Droid Serif"/>
                <a:ea typeface="Droid Serif"/>
                <a:cs typeface="Droid Serif"/>
                <a:sym typeface="Droid Serif"/>
              </a:defRPr>
            </a:lvl3pPr>
            <a:lvl4pPr lvl="3">
              <a:buNone/>
              <a:defRPr>
                <a:latin typeface="Droid Serif"/>
                <a:ea typeface="Droid Serif"/>
                <a:cs typeface="Droid Serif"/>
                <a:sym typeface="Droid Serif"/>
              </a:defRPr>
            </a:lvl4pPr>
            <a:lvl5pPr lvl="4">
              <a:buNone/>
              <a:defRPr>
                <a:latin typeface="Droid Serif"/>
                <a:ea typeface="Droid Serif"/>
                <a:cs typeface="Droid Serif"/>
                <a:sym typeface="Droid Serif"/>
              </a:defRPr>
            </a:lvl5pPr>
            <a:lvl6pPr lvl="5">
              <a:buNone/>
              <a:defRPr>
                <a:latin typeface="Droid Serif"/>
                <a:ea typeface="Droid Serif"/>
                <a:cs typeface="Droid Serif"/>
                <a:sym typeface="Droid Serif"/>
              </a:defRPr>
            </a:lvl6pPr>
            <a:lvl7pPr lvl="6">
              <a:buNone/>
              <a:defRPr>
                <a:latin typeface="Droid Serif"/>
                <a:ea typeface="Droid Serif"/>
                <a:cs typeface="Droid Serif"/>
                <a:sym typeface="Droid Serif"/>
              </a:defRPr>
            </a:lvl7pPr>
            <a:lvl8pPr lvl="7">
              <a:buNone/>
              <a:defRPr>
                <a:latin typeface="Droid Serif"/>
                <a:ea typeface="Droid Serif"/>
                <a:cs typeface="Droid Serif"/>
                <a:sym typeface="Droid Serif"/>
              </a:defRPr>
            </a:lvl8pPr>
            <a:lvl9pPr lvl="8">
              <a:buNone/>
              <a:defRPr>
                <a:latin typeface="Droid Serif"/>
                <a:ea typeface="Droid Serif"/>
                <a:cs typeface="Droid Serif"/>
                <a:sym typeface="Droid Serif"/>
              </a:defRPr>
            </a:lvl9pPr>
          </a:lstStyle>
          <a:p>
            <a:fld id="{00000000-1234-1234-1234-123412341234}" type="slidenum">
              <a:rPr lang="en">
                <a:solidFill>
                  <a:srgbClr val="33CCFF"/>
                </a:solidFill>
              </a:rPr>
              <a:pPr/>
              <a:t>‹Nº›</a:t>
            </a:fld>
            <a:endParaRPr>
              <a:solidFill>
                <a:srgbClr val="33CCFF"/>
              </a:solidFill>
            </a:endParaRPr>
          </a:p>
        </p:txBody>
      </p:sp>
    </p:spTree>
    <p:extLst>
      <p:ext uri="{BB962C8B-B14F-4D97-AF65-F5344CB8AC3E}">
        <p14:creationId xmlns:p14="http://schemas.microsoft.com/office/powerpoint/2010/main" val="409398101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6"/>
        <p:cNvGrpSpPr/>
        <p:nvPr/>
      </p:nvGrpSpPr>
      <p:grpSpPr>
        <a:xfrm>
          <a:off x="0" y="0"/>
          <a:ext cx="0" cy="0"/>
          <a:chOff x="0" y="0"/>
          <a:chExt cx="0" cy="0"/>
        </a:xfrm>
      </p:grpSpPr>
      <p:sp>
        <p:nvSpPr>
          <p:cNvPr id="37" name="Google Shape;37;p5"/>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38" name="Google Shape;38;p5"/>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39" name="Google Shape;39;p5"/>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40" name="Google Shape;40;p5"/>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41" name="Google Shape;41;p5"/>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sp>
        <p:nvSpPr>
          <p:cNvPr id="42" name="Google Shape;42;p5"/>
          <p:cNvSpPr/>
          <p:nvPr/>
        </p:nvSpPr>
        <p:spPr>
          <a:xfrm rot="10800000">
            <a:off x="7182000" y="-125"/>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endParaRPr/>
          </a:p>
        </p:txBody>
      </p:sp>
      <p:sp>
        <p:nvSpPr>
          <p:cNvPr id="43" name="Google Shape;43;p5"/>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44" name="Google Shape;44;p5"/>
          <p:cNvSpPr txBox="1">
            <a:spLocks noGrp="1"/>
          </p:cNvSpPr>
          <p:nvPr>
            <p:ph type="body" idx="1"/>
          </p:nvPr>
        </p:nvSpPr>
        <p:spPr>
          <a:xfrm>
            <a:off x="457200" y="1406944"/>
            <a:ext cx="5301300" cy="31614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a:lvl1pPr>
            <a:lvl2pPr marL="914400" lvl="1" indent="-342900">
              <a:spcBef>
                <a:spcPts val="0"/>
              </a:spcBef>
              <a:spcAft>
                <a:spcPts val="0"/>
              </a:spcAft>
              <a:buSzPts val="1800"/>
              <a:buChar char="⇾"/>
              <a:defRPr/>
            </a:lvl2pPr>
            <a:lvl3pPr marL="1371600" lvl="2" indent="-342900">
              <a:spcBef>
                <a:spcPts val="0"/>
              </a:spcBef>
              <a:spcAft>
                <a:spcPts val="0"/>
              </a:spcAft>
              <a:buSzPts val="1800"/>
              <a:buChar char="￫"/>
              <a:defRPr/>
            </a:lvl3pPr>
            <a:lvl4pPr marL="1828800" lvl="3" indent="-342900">
              <a:spcBef>
                <a:spcPts val="0"/>
              </a:spcBef>
              <a:spcAft>
                <a:spcPts val="0"/>
              </a:spcAft>
              <a:buSzPts val="1800"/>
              <a:buChar char="￫"/>
              <a:defRPr/>
            </a:lvl4pPr>
            <a:lvl5pPr marL="2286000" lvl="4" indent="-342900">
              <a:spcBef>
                <a:spcPts val="0"/>
              </a:spcBef>
              <a:spcAft>
                <a:spcPts val="0"/>
              </a:spcAft>
              <a:buSzPts val="1800"/>
              <a:buChar char="￫"/>
              <a:defRPr/>
            </a:lvl5pPr>
            <a:lvl6pPr marL="2743200" lvl="5" indent="-342900">
              <a:spcBef>
                <a:spcPts val="0"/>
              </a:spcBef>
              <a:spcAft>
                <a:spcPts val="0"/>
              </a:spcAft>
              <a:buSzPts val="1800"/>
              <a:buChar char="￫"/>
              <a:defRPr/>
            </a:lvl6pPr>
            <a:lvl7pPr marL="3200400" lvl="6" indent="-342900">
              <a:spcBef>
                <a:spcPts val="0"/>
              </a:spcBef>
              <a:spcAft>
                <a:spcPts val="0"/>
              </a:spcAft>
              <a:buSzPts val="1800"/>
              <a:buChar char="￫"/>
              <a:defRPr/>
            </a:lvl7pPr>
            <a:lvl8pPr marL="3657600" lvl="7" indent="-342900">
              <a:spcBef>
                <a:spcPts val="0"/>
              </a:spcBef>
              <a:spcAft>
                <a:spcPts val="0"/>
              </a:spcAft>
              <a:buSzPts val="1800"/>
              <a:buChar char="￫"/>
              <a:defRPr/>
            </a:lvl8pPr>
            <a:lvl9pPr marL="4114800" lvl="8" indent="-342900">
              <a:spcBef>
                <a:spcPts val="0"/>
              </a:spcBef>
              <a:spcAft>
                <a:spcPts val="0"/>
              </a:spcAft>
              <a:buSzPts val="1800"/>
              <a:buChar char="￫"/>
              <a:defRPr/>
            </a:lvl9pPr>
          </a:lstStyle>
          <a:p>
            <a:endParaRPr/>
          </a:p>
        </p:txBody>
      </p:sp>
      <p:sp>
        <p:nvSpPr>
          <p:cNvPr id="45" name="Google Shape;45;p5"/>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33CCFF"/>
                </a:solidFill>
              </a:rPr>
              <a:pPr/>
              <a:t>‹Nº›</a:t>
            </a:fld>
            <a:endParaRPr>
              <a:solidFill>
                <a:srgbClr val="33CCFF"/>
              </a:solidFill>
            </a:endParaRPr>
          </a:p>
        </p:txBody>
      </p:sp>
    </p:spTree>
    <p:extLst>
      <p:ext uri="{BB962C8B-B14F-4D97-AF65-F5344CB8AC3E}">
        <p14:creationId xmlns:p14="http://schemas.microsoft.com/office/powerpoint/2010/main" val="381181410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46"/>
        <p:cNvGrpSpPr/>
        <p:nvPr/>
      </p:nvGrpSpPr>
      <p:grpSpPr>
        <a:xfrm>
          <a:off x="0" y="0"/>
          <a:ext cx="0" cy="0"/>
          <a:chOff x="0" y="0"/>
          <a:chExt cx="0" cy="0"/>
        </a:xfrm>
      </p:grpSpPr>
      <p:sp>
        <p:nvSpPr>
          <p:cNvPr id="47" name="Google Shape;47;p6"/>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48" name="Google Shape;48;p6"/>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49" name="Google Shape;49;p6"/>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50" name="Google Shape;50;p6"/>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51" name="Google Shape;51;p6"/>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sp>
        <p:nvSpPr>
          <p:cNvPr id="52" name="Google Shape;52;p6"/>
          <p:cNvSpPr/>
          <p:nvPr/>
        </p:nvSpPr>
        <p:spPr>
          <a:xfrm rot="10800000">
            <a:off x="7182000" y="-125"/>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endParaRPr/>
          </a:p>
        </p:txBody>
      </p:sp>
      <p:sp>
        <p:nvSpPr>
          <p:cNvPr id="53" name="Google Shape;53;p6"/>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54" name="Google Shape;54;p6"/>
          <p:cNvSpPr txBox="1">
            <a:spLocks noGrp="1"/>
          </p:cNvSpPr>
          <p:nvPr>
            <p:ph type="body" idx="1"/>
          </p:nvPr>
        </p:nvSpPr>
        <p:spPr>
          <a:xfrm>
            <a:off x="457200" y="1409500"/>
            <a:ext cx="2573100" cy="33342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55" name="Google Shape;55;p6"/>
          <p:cNvSpPr txBox="1">
            <a:spLocks noGrp="1"/>
          </p:cNvSpPr>
          <p:nvPr>
            <p:ph type="body" idx="2"/>
          </p:nvPr>
        </p:nvSpPr>
        <p:spPr>
          <a:xfrm>
            <a:off x="3185326" y="1409500"/>
            <a:ext cx="2573100" cy="3334200"/>
          </a:xfrm>
          <a:prstGeom prst="rect">
            <a:avLst/>
          </a:prstGeom>
        </p:spPr>
        <p:txBody>
          <a:bodyPr spcFirstLastPara="1" wrap="square" lIns="91425" tIns="91425" rIns="91425" bIns="91425" anchor="t" anchorCtr="0">
            <a:noAutofit/>
          </a:bodyPr>
          <a:lstStyle>
            <a:lvl1pPr marL="457200" lvl="0" indent="-330200">
              <a:spcBef>
                <a:spcPts val="60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56" name="Google Shape;56;p6"/>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33CCFF"/>
                </a:solidFill>
              </a:rPr>
              <a:pPr/>
              <a:t>‹Nº›</a:t>
            </a:fld>
            <a:endParaRPr>
              <a:solidFill>
                <a:srgbClr val="33CCFF"/>
              </a:solidFill>
            </a:endParaRPr>
          </a:p>
        </p:txBody>
      </p:sp>
    </p:spTree>
    <p:extLst>
      <p:ext uri="{BB962C8B-B14F-4D97-AF65-F5344CB8AC3E}">
        <p14:creationId xmlns:p14="http://schemas.microsoft.com/office/powerpoint/2010/main" val="119843833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7"/>
        <p:cNvGrpSpPr/>
        <p:nvPr/>
      </p:nvGrpSpPr>
      <p:grpSpPr>
        <a:xfrm>
          <a:off x="0" y="0"/>
          <a:ext cx="0" cy="0"/>
          <a:chOff x="0" y="0"/>
          <a:chExt cx="0" cy="0"/>
        </a:xfrm>
      </p:grpSpPr>
      <p:sp>
        <p:nvSpPr>
          <p:cNvPr id="58" name="Google Shape;58;p7"/>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59" name="Google Shape;59;p7"/>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60" name="Google Shape;60;p7"/>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61" name="Google Shape;61;p7"/>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62" name="Google Shape;62;p7"/>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sp>
        <p:nvSpPr>
          <p:cNvPr id="63" name="Google Shape;63;p7"/>
          <p:cNvSpPr/>
          <p:nvPr/>
        </p:nvSpPr>
        <p:spPr>
          <a:xfrm rot="10800000">
            <a:off x="7182000" y="0"/>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endParaRPr/>
          </a:p>
        </p:txBody>
      </p:sp>
      <p:sp>
        <p:nvSpPr>
          <p:cNvPr id="64" name="Google Shape;64;p7"/>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65" name="Google Shape;65;p7"/>
          <p:cNvSpPr txBox="1">
            <a:spLocks noGrp="1"/>
          </p:cNvSpPr>
          <p:nvPr>
            <p:ph type="body" idx="1"/>
          </p:nvPr>
        </p:nvSpPr>
        <p:spPr>
          <a:xfrm>
            <a:off x="457200"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6" name="Google Shape;66;p7"/>
          <p:cNvSpPr txBox="1">
            <a:spLocks noGrp="1"/>
          </p:cNvSpPr>
          <p:nvPr>
            <p:ph type="body" idx="2"/>
          </p:nvPr>
        </p:nvSpPr>
        <p:spPr>
          <a:xfrm>
            <a:off x="2253487"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7" name="Google Shape;67;p7"/>
          <p:cNvSpPr txBox="1">
            <a:spLocks noGrp="1"/>
          </p:cNvSpPr>
          <p:nvPr>
            <p:ph type="body" idx="3"/>
          </p:nvPr>
        </p:nvSpPr>
        <p:spPr>
          <a:xfrm>
            <a:off x="4049775" y="1409500"/>
            <a:ext cx="1708800" cy="33627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68" name="Google Shape;68;p7"/>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33CCFF"/>
                </a:solidFill>
              </a:rPr>
              <a:pPr/>
              <a:t>‹Nº›</a:t>
            </a:fld>
            <a:endParaRPr>
              <a:solidFill>
                <a:srgbClr val="33CCFF"/>
              </a:solidFill>
            </a:endParaRPr>
          </a:p>
        </p:txBody>
      </p:sp>
    </p:spTree>
    <p:extLst>
      <p:ext uri="{BB962C8B-B14F-4D97-AF65-F5344CB8AC3E}">
        <p14:creationId xmlns:p14="http://schemas.microsoft.com/office/powerpoint/2010/main" val="18607040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9"/>
        <p:cNvGrpSpPr/>
        <p:nvPr/>
      </p:nvGrpSpPr>
      <p:grpSpPr>
        <a:xfrm>
          <a:off x="0" y="0"/>
          <a:ext cx="0" cy="0"/>
          <a:chOff x="0" y="0"/>
          <a:chExt cx="0" cy="0"/>
        </a:xfrm>
      </p:grpSpPr>
      <p:sp>
        <p:nvSpPr>
          <p:cNvPr id="70" name="Google Shape;70;p8"/>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71" name="Google Shape;71;p8"/>
          <p:cNvSpPr/>
          <p:nvPr/>
        </p:nvSpPr>
        <p:spPr>
          <a:xfrm>
            <a:off x="6738387"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72" name="Google Shape;72;p8"/>
          <p:cNvSpPr/>
          <p:nvPr/>
        </p:nvSpPr>
        <p:spPr>
          <a:xfrm rot="10800000">
            <a:off x="6560772"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73" name="Google Shape;73;p8"/>
          <p:cNvSpPr/>
          <p:nvPr/>
        </p:nvSpPr>
        <p:spPr>
          <a:xfrm>
            <a:off x="6476588"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74" name="Google Shape;74;p8"/>
          <p:cNvSpPr/>
          <p:nvPr/>
        </p:nvSpPr>
        <p:spPr>
          <a:xfrm rot="10800000">
            <a:off x="6231175"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sp>
        <p:nvSpPr>
          <p:cNvPr id="75" name="Google Shape;75;p8"/>
          <p:cNvSpPr/>
          <p:nvPr/>
        </p:nvSpPr>
        <p:spPr>
          <a:xfrm rot="10800000">
            <a:off x="7182000" y="0"/>
            <a:ext cx="1962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endParaRPr/>
          </a:p>
        </p:txBody>
      </p:sp>
      <p:sp>
        <p:nvSpPr>
          <p:cNvPr id="76" name="Google Shape;76;p8"/>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a:lvl2pPr>
            <a:lvl3pPr lvl="2">
              <a:spcBef>
                <a:spcPts val="0"/>
              </a:spcBef>
              <a:spcAft>
                <a:spcPts val="0"/>
              </a:spcAft>
              <a:buSzPts val="2400"/>
              <a:buNone/>
              <a:defRPr/>
            </a:lvl3pPr>
            <a:lvl4pPr lvl="3">
              <a:spcBef>
                <a:spcPts val="0"/>
              </a:spcBef>
              <a:spcAft>
                <a:spcPts val="0"/>
              </a:spcAft>
              <a:buSzPts val="2400"/>
              <a:buNone/>
              <a:defRPr/>
            </a:lvl4pPr>
            <a:lvl5pPr lvl="4">
              <a:spcBef>
                <a:spcPts val="0"/>
              </a:spcBef>
              <a:spcAft>
                <a:spcPts val="0"/>
              </a:spcAft>
              <a:buSzPts val="2400"/>
              <a:buNone/>
              <a:defRPr/>
            </a:lvl5pPr>
            <a:lvl6pPr lvl="5">
              <a:spcBef>
                <a:spcPts val="0"/>
              </a:spcBef>
              <a:spcAft>
                <a:spcPts val="0"/>
              </a:spcAft>
              <a:buSzPts val="2400"/>
              <a:buNone/>
              <a:defRPr/>
            </a:lvl6pPr>
            <a:lvl7pPr lvl="6">
              <a:spcBef>
                <a:spcPts val="0"/>
              </a:spcBef>
              <a:spcAft>
                <a:spcPts val="0"/>
              </a:spcAft>
              <a:buSzPts val="2400"/>
              <a:buNone/>
              <a:defRPr/>
            </a:lvl7pPr>
            <a:lvl8pPr lvl="7">
              <a:spcBef>
                <a:spcPts val="0"/>
              </a:spcBef>
              <a:spcAft>
                <a:spcPts val="0"/>
              </a:spcAft>
              <a:buSzPts val="2400"/>
              <a:buNone/>
              <a:defRPr/>
            </a:lvl8pPr>
            <a:lvl9pPr lvl="8">
              <a:spcBef>
                <a:spcPts val="0"/>
              </a:spcBef>
              <a:spcAft>
                <a:spcPts val="0"/>
              </a:spcAft>
              <a:buSzPts val="2400"/>
              <a:buNone/>
              <a:defRPr/>
            </a:lvl9pPr>
          </a:lstStyle>
          <a:p>
            <a:endParaRPr/>
          </a:p>
        </p:txBody>
      </p:sp>
      <p:sp>
        <p:nvSpPr>
          <p:cNvPr id="77" name="Google Shape;77;p8"/>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33CCFF"/>
                </a:solidFill>
              </a:rPr>
              <a:pPr/>
              <a:t>‹Nº›</a:t>
            </a:fld>
            <a:endParaRPr>
              <a:solidFill>
                <a:srgbClr val="33CCFF"/>
              </a:solidFill>
            </a:endParaRPr>
          </a:p>
        </p:txBody>
      </p:sp>
    </p:spTree>
    <p:extLst>
      <p:ext uri="{BB962C8B-B14F-4D97-AF65-F5344CB8AC3E}">
        <p14:creationId xmlns:p14="http://schemas.microsoft.com/office/powerpoint/2010/main" val="47176624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only compact">
  <p:cSld name="Title only compact">
    <p:spTree>
      <p:nvGrpSpPr>
        <p:cNvPr id="1" name="Shape 78"/>
        <p:cNvGrpSpPr/>
        <p:nvPr/>
      </p:nvGrpSpPr>
      <p:grpSpPr>
        <a:xfrm>
          <a:off x="0" y="0"/>
          <a:ext cx="0" cy="0"/>
          <a:chOff x="0" y="0"/>
          <a:chExt cx="0" cy="0"/>
        </a:xfrm>
      </p:grpSpPr>
      <p:sp>
        <p:nvSpPr>
          <p:cNvPr id="79" name="Google Shape;79;p9"/>
          <p:cNvSpPr/>
          <p:nvPr/>
        </p:nvSpPr>
        <p:spPr>
          <a:xfrm>
            <a:off x="86979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80" name="Google Shape;80;p9"/>
          <p:cNvSpPr/>
          <p:nvPr/>
        </p:nvSpPr>
        <p:spPr>
          <a:xfrm rot="10800000">
            <a:off x="85202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81" name="Google Shape;81;p9"/>
          <p:cNvSpPr/>
          <p:nvPr/>
        </p:nvSpPr>
        <p:spPr>
          <a:xfrm>
            <a:off x="84361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82" name="Google Shape;82;p9"/>
          <p:cNvSpPr/>
          <p:nvPr/>
        </p:nvSpPr>
        <p:spPr>
          <a:xfrm rot="10800000">
            <a:off x="81907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sp>
        <p:nvSpPr>
          <p:cNvPr id="83" name="Google Shape;83;p9"/>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84" name="Google Shape;84;p9"/>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85" name="Google Shape;85;p9"/>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33CCFF"/>
                </a:solidFill>
              </a:rPr>
              <a:pPr/>
              <a:t>‹Nº›</a:t>
            </a:fld>
            <a:endParaRPr>
              <a:solidFill>
                <a:srgbClr val="33CCFF"/>
              </a:solidFill>
            </a:endParaRPr>
          </a:p>
        </p:txBody>
      </p:sp>
    </p:spTree>
    <p:extLst>
      <p:ext uri="{BB962C8B-B14F-4D97-AF65-F5344CB8AC3E}">
        <p14:creationId xmlns:p14="http://schemas.microsoft.com/office/powerpoint/2010/main" val="131996403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Half image">
  <p:cSld name="Half image">
    <p:spTree>
      <p:nvGrpSpPr>
        <p:cNvPr id="1" name="Shape 86"/>
        <p:cNvGrpSpPr/>
        <p:nvPr/>
      </p:nvGrpSpPr>
      <p:grpSpPr>
        <a:xfrm>
          <a:off x="0" y="0"/>
          <a:ext cx="0" cy="0"/>
          <a:chOff x="0" y="0"/>
          <a:chExt cx="0" cy="0"/>
        </a:xfrm>
      </p:grpSpPr>
      <p:sp>
        <p:nvSpPr>
          <p:cNvPr id="87" name="Google Shape;87;p10"/>
          <p:cNvSpPr/>
          <p:nvPr/>
        </p:nvSpPr>
        <p:spPr>
          <a:xfrm rot="10800000">
            <a:off x="4511857" y="-125"/>
            <a:ext cx="46323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endParaRPr/>
          </a:p>
        </p:txBody>
      </p:sp>
      <p:grpSp>
        <p:nvGrpSpPr>
          <p:cNvPr id="88" name="Google Shape;88;p10"/>
          <p:cNvGrpSpPr/>
          <p:nvPr/>
        </p:nvGrpSpPr>
        <p:grpSpPr>
          <a:xfrm rot="10800000" flipH="1">
            <a:off x="4095344" y="-125"/>
            <a:ext cx="953312" cy="5143625"/>
            <a:chOff x="1962000" y="-125"/>
            <a:chExt cx="953312" cy="5143625"/>
          </a:xfrm>
        </p:grpSpPr>
        <p:sp>
          <p:nvSpPr>
            <p:cNvPr id="89" name="Google Shape;89;p10"/>
            <p:cNvSpPr/>
            <p:nvPr/>
          </p:nvSpPr>
          <p:spPr>
            <a:xfrm rot="10800000" flipH="1">
              <a:off x="2469212" y="0"/>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90" name="Google Shape;90;p10"/>
            <p:cNvSpPr/>
            <p:nvPr/>
          </p:nvSpPr>
          <p:spPr>
            <a:xfrm flipH="1">
              <a:off x="2291597" y="-125"/>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91" name="Google Shape;91;p10"/>
            <p:cNvSpPr/>
            <p:nvPr/>
          </p:nvSpPr>
          <p:spPr>
            <a:xfrm rot="10800000" flipH="1">
              <a:off x="2207413" y="0"/>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92" name="Google Shape;92;p10"/>
            <p:cNvSpPr/>
            <p:nvPr/>
          </p:nvSpPr>
          <p:spPr>
            <a:xfrm flipH="1">
              <a:off x="1962000" y="0"/>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grpSp>
      <p:sp>
        <p:nvSpPr>
          <p:cNvPr id="93" name="Google Shape;93;p10"/>
          <p:cNvSpPr/>
          <p:nvPr/>
        </p:nvSpPr>
        <p:spPr>
          <a:xfrm rot="-5400000">
            <a:off x="-100" y="878175"/>
            <a:ext cx="269100" cy="2694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94" name="Google Shape;94;p10"/>
          <p:cNvSpPr txBox="1">
            <a:spLocks noGrp="1"/>
          </p:cNvSpPr>
          <p:nvPr>
            <p:ph type="title"/>
          </p:nvPr>
        </p:nvSpPr>
        <p:spPr>
          <a:xfrm>
            <a:off x="457200" y="751550"/>
            <a:ext cx="3142200" cy="7278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95" name="Google Shape;95;p10"/>
          <p:cNvSpPr txBox="1">
            <a:spLocks noGrp="1"/>
          </p:cNvSpPr>
          <p:nvPr>
            <p:ph type="sldNum" idx="12"/>
          </p:nvPr>
        </p:nvSpPr>
        <p:spPr>
          <a:xfrm>
            <a:off x="844305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33CCFF"/>
                </a:solidFill>
              </a:rPr>
              <a:pPr/>
              <a:t>‹Nº›</a:t>
            </a:fld>
            <a:endParaRPr>
              <a:solidFill>
                <a:srgbClr val="33CCFF"/>
              </a:solidFill>
            </a:endParaRPr>
          </a:p>
        </p:txBody>
      </p:sp>
      <p:sp>
        <p:nvSpPr>
          <p:cNvPr id="96" name="Google Shape;96;p10"/>
          <p:cNvSpPr txBox="1">
            <a:spLocks noGrp="1"/>
          </p:cNvSpPr>
          <p:nvPr>
            <p:ph type="body" idx="1"/>
          </p:nvPr>
        </p:nvSpPr>
        <p:spPr>
          <a:xfrm>
            <a:off x="457200" y="1725427"/>
            <a:ext cx="3142200" cy="2650200"/>
          </a:xfrm>
          <a:prstGeom prst="rect">
            <a:avLst/>
          </a:prstGeom>
        </p:spPr>
        <p:txBody>
          <a:bodyPr spcFirstLastPara="1" wrap="square" lIns="91425" tIns="91425" rIns="91425" bIns="91425" anchor="t" anchorCtr="0">
            <a:noAutofit/>
          </a:bodyPr>
          <a:lstStyle>
            <a:lvl1pPr marL="457200" lvl="0" indent="-342900" rtl="0">
              <a:spcBef>
                <a:spcPts val="600"/>
              </a:spcBef>
              <a:spcAft>
                <a:spcPts val="0"/>
              </a:spcAft>
              <a:buSzPts val="1800"/>
              <a:buChar char="➝"/>
              <a:defRPr/>
            </a:lvl1pPr>
            <a:lvl2pPr marL="914400" lvl="1" indent="-342900" rtl="0">
              <a:spcBef>
                <a:spcPts val="0"/>
              </a:spcBef>
              <a:spcAft>
                <a:spcPts val="0"/>
              </a:spcAft>
              <a:buSzPts val="1800"/>
              <a:buChar char="⇾"/>
              <a:defRPr/>
            </a:lvl2pPr>
            <a:lvl3pPr marL="1371600" lvl="2" indent="-342900" rtl="0">
              <a:spcBef>
                <a:spcPts val="0"/>
              </a:spcBef>
              <a:spcAft>
                <a:spcPts val="0"/>
              </a:spcAft>
              <a:buSzPts val="1800"/>
              <a:buChar char="￫"/>
              <a:defRPr/>
            </a:lvl3pPr>
            <a:lvl4pPr marL="1828800" lvl="3" indent="-342900" rtl="0">
              <a:spcBef>
                <a:spcPts val="0"/>
              </a:spcBef>
              <a:spcAft>
                <a:spcPts val="0"/>
              </a:spcAft>
              <a:buSzPts val="1800"/>
              <a:buChar char="￫"/>
              <a:defRPr/>
            </a:lvl4pPr>
            <a:lvl5pPr marL="2286000" lvl="4" indent="-342900" rtl="0">
              <a:spcBef>
                <a:spcPts val="0"/>
              </a:spcBef>
              <a:spcAft>
                <a:spcPts val="0"/>
              </a:spcAft>
              <a:buSzPts val="1800"/>
              <a:buChar char="￫"/>
              <a:defRPr/>
            </a:lvl5pPr>
            <a:lvl6pPr marL="2743200" lvl="5" indent="-342900" rtl="0">
              <a:spcBef>
                <a:spcPts val="0"/>
              </a:spcBef>
              <a:spcAft>
                <a:spcPts val="0"/>
              </a:spcAft>
              <a:buSzPts val="1800"/>
              <a:buChar char="￫"/>
              <a:defRPr/>
            </a:lvl6pPr>
            <a:lvl7pPr marL="3200400" lvl="6" indent="-342900" rtl="0">
              <a:spcBef>
                <a:spcPts val="0"/>
              </a:spcBef>
              <a:spcAft>
                <a:spcPts val="0"/>
              </a:spcAft>
              <a:buSzPts val="1800"/>
              <a:buChar char="￫"/>
              <a:defRPr/>
            </a:lvl7pPr>
            <a:lvl8pPr marL="3657600" lvl="7" indent="-342900" rtl="0">
              <a:spcBef>
                <a:spcPts val="0"/>
              </a:spcBef>
              <a:spcAft>
                <a:spcPts val="0"/>
              </a:spcAft>
              <a:buSzPts val="1800"/>
              <a:buChar char="￫"/>
              <a:defRPr/>
            </a:lvl8pPr>
            <a:lvl9pPr marL="4114800" lvl="8" indent="-342900" rtl="0">
              <a:spcBef>
                <a:spcPts val="0"/>
              </a:spcBef>
              <a:spcAft>
                <a:spcPts val="0"/>
              </a:spcAft>
              <a:buSzPts val="1800"/>
              <a:buChar char="￫"/>
              <a:defRPr/>
            </a:lvl9pPr>
          </a:lstStyle>
          <a:p>
            <a:endParaRPr/>
          </a:p>
        </p:txBody>
      </p:sp>
    </p:spTree>
    <p:extLst>
      <p:ext uri="{BB962C8B-B14F-4D97-AF65-F5344CB8AC3E}">
        <p14:creationId xmlns:p14="http://schemas.microsoft.com/office/powerpoint/2010/main" val="61738549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7"/>
        <p:cNvGrpSpPr/>
        <p:nvPr/>
      </p:nvGrpSpPr>
      <p:grpSpPr>
        <a:xfrm>
          <a:off x="0" y="0"/>
          <a:ext cx="0" cy="0"/>
          <a:chOff x="0" y="0"/>
          <a:chExt cx="0" cy="0"/>
        </a:xfrm>
      </p:grpSpPr>
      <p:sp>
        <p:nvSpPr>
          <p:cNvPr id="98" name="Google Shape;98;p11"/>
          <p:cNvSpPr txBox="1">
            <a:spLocks noGrp="1"/>
          </p:cNvSpPr>
          <p:nvPr>
            <p:ph type="body" idx="1"/>
          </p:nvPr>
        </p:nvSpPr>
        <p:spPr>
          <a:xfrm>
            <a:off x="363175" y="4253900"/>
            <a:ext cx="7239300" cy="519600"/>
          </a:xfrm>
          <a:prstGeom prst="rect">
            <a:avLst/>
          </a:prstGeom>
        </p:spPr>
        <p:txBody>
          <a:bodyPr spcFirstLastPara="1" wrap="square" lIns="91425" tIns="91425" rIns="91425" bIns="91425" anchor="t" anchorCtr="0">
            <a:noAutofit/>
          </a:bodyPr>
          <a:lstStyle>
            <a:lvl1pPr marL="457200" lvl="0" indent="-228600">
              <a:spcBef>
                <a:spcPts val="360"/>
              </a:spcBef>
              <a:spcAft>
                <a:spcPts val="0"/>
              </a:spcAft>
              <a:buSzPts val="1800"/>
              <a:buNone/>
              <a:defRPr sz="1800"/>
            </a:lvl1pPr>
          </a:lstStyle>
          <a:p>
            <a:endParaRPr/>
          </a:p>
        </p:txBody>
      </p:sp>
      <p:sp>
        <p:nvSpPr>
          <p:cNvPr id="99" name="Google Shape;99;p11"/>
          <p:cNvSpPr/>
          <p:nvPr/>
        </p:nvSpPr>
        <p:spPr>
          <a:xfrm>
            <a:off x="86979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100" name="Google Shape;100;p11"/>
          <p:cNvSpPr/>
          <p:nvPr/>
        </p:nvSpPr>
        <p:spPr>
          <a:xfrm rot="10800000">
            <a:off x="85202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101" name="Google Shape;101;p11"/>
          <p:cNvSpPr/>
          <p:nvPr/>
        </p:nvSpPr>
        <p:spPr>
          <a:xfrm>
            <a:off x="84361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102" name="Google Shape;102;p11"/>
          <p:cNvSpPr/>
          <p:nvPr/>
        </p:nvSpPr>
        <p:spPr>
          <a:xfrm rot="10800000">
            <a:off x="81907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sp>
        <p:nvSpPr>
          <p:cNvPr id="103" name="Google Shape;103;p11"/>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33CCFF"/>
                </a:solidFill>
              </a:rPr>
              <a:pPr/>
              <a:t>‹Nº›</a:t>
            </a:fld>
            <a:endParaRPr>
              <a:solidFill>
                <a:srgbClr val="33CCFF"/>
              </a:solidFill>
            </a:endParaRPr>
          </a:p>
        </p:txBody>
      </p:sp>
    </p:spTree>
    <p:extLst>
      <p:ext uri="{BB962C8B-B14F-4D97-AF65-F5344CB8AC3E}">
        <p14:creationId xmlns:p14="http://schemas.microsoft.com/office/powerpoint/2010/main" val="394442701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4"/>
        <p:cNvGrpSpPr/>
        <p:nvPr/>
      </p:nvGrpSpPr>
      <p:grpSpPr>
        <a:xfrm>
          <a:off x="0" y="0"/>
          <a:ext cx="0" cy="0"/>
          <a:chOff x="0" y="0"/>
          <a:chExt cx="0" cy="0"/>
        </a:xfrm>
      </p:grpSpPr>
      <p:sp>
        <p:nvSpPr>
          <p:cNvPr id="105" name="Google Shape;105;p12"/>
          <p:cNvSpPr/>
          <p:nvPr/>
        </p:nvSpPr>
        <p:spPr>
          <a:xfrm>
            <a:off x="86979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106" name="Google Shape;106;p12"/>
          <p:cNvSpPr/>
          <p:nvPr/>
        </p:nvSpPr>
        <p:spPr>
          <a:xfrm rot="10800000">
            <a:off x="85202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107" name="Google Shape;107;p12"/>
          <p:cNvSpPr/>
          <p:nvPr/>
        </p:nvSpPr>
        <p:spPr>
          <a:xfrm>
            <a:off x="84361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108" name="Google Shape;108;p12"/>
          <p:cNvSpPr/>
          <p:nvPr/>
        </p:nvSpPr>
        <p:spPr>
          <a:xfrm rot="10800000">
            <a:off x="81907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sp>
        <p:nvSpPr>
          <p:cNvPr id="109" name="Google Shape;109;p12"/>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a:solidFill>
                  <a:srgbClr val="33CCFF"/>
                </a:solidFill>
              </a:rPr>
              <a:pPr/>
              <a:t>‹Nº›</a:t>
            </a:fld>
            <a:endParaRPr>
              <a:solidFill>
                <a:srgbClr val="33CCFF"/>
              </a:solidFill>
            </a:endParaRPr>
          </a:p>
        </p:txBody>
      </p:sp>
    </p:spTree>
    <p:extLst>
      <p:ext uri="{BB962C8B-B14F-4D97-AF65-F5344CB8AC3E}">
        <p14:creationId xmlns:p14="http://schemas.microsoft.com/office/powerpoint/2010/main" val="118188379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ank dark">
  <p:cSld name="Blank dark">
    <p:spTree>
      <p:nvGrpSpPr>
        <p:cNvPr id="1" name="Shape 110"/>
        <p:cNvGrpSpPr/>
        <p:nvPr/>
      </p:nvGrpSpPr>
      <p:grpSpPr>
        <a:xfrm>
          <a:off x="0" y="0"/>
          <a:ext cx="0" cy="0"/>
          <a:chOff x="0" y="0"/>
          <a:chExt cx="0" cy="0"/>
        </a:xfrm>
      </p:grpSpPr>
      <p:sp>
        <p:nvSpPr>
          <p:cNvPr id="111" name="Google Shape;111;p13"/>
          <p:cNvSpPr/>
          <p:nvPr/>
        </p:nvSpPr>
        <p:spPr>
          <a:xfrm rot="10800000">
            <a:off x="-7161" y="0"/>
            <a:ext cx="9144000" cy="5143500"/>
          </a:xfrm>
          <a:prstGeom prst="rect">
            <a:avLst/>
          </a:prstGeom>
          <a:gradFill>
            <a:gsLst>
              <a:gs pos="0">
                <a:srgbClr val="364072"/>
              </a:gs>
              <a:gs pos="100000">
                <a:srgbClr val="0E0F18"/>
              </a:gs>
            </a:gsLst>
            <a:lin ang="5400012" scaled="0"/>
          </a:gradFill>
          <a:ln>
            <a:noFill/>
          </a:ln>
        </p:spPr>
        <p:txBody>
          <a:bodyPr spcFirstLastPara="1" wrap="square" lIns="91425" tIns="91425" rIns="91425" bIns="91425" anchor="ctr" anchorCtr="0">
            <a:noAutofit/>
          </a:bodyPr>
          <a:lstStyle/>
          <a:p>
            <a:endParaRPr/>
          </a:p>
        </p:txBody>
      </p:sp>
      <p:sp>
        <p:nvSpPr>
          <p:cNvPr id="112" name="Google Shape;112;p13"/>
          <p:cNvSpPr/>
          <p:nvPr/>
        </p:nvSpPr>
        <p:spPr>
          <a:xfrm>
            <a:off x="8697912" y="-125"/>
            <a:ext cx="446100" cy="5143500"/>
          </a:xfrm>
          <a:prstGeom prst="rect">
            <a:avLst/>
          </a:prstGeom>
          <a:gradFill>
            <a:gsLst>
              <a:gs pos="0">
                <a:srgbClr val="3177EE"/>
              </a:gs>
              <a:gs pos="100000">
                <a:srgbClr val="113D8A"/>
              </a:gs>
            </a:gsLst>
            <a:lin ang="5400012" scaled="0"/>
          </a:gradFill>
          <a:ln>
            <a:noFill/>
          </a:ln>
        </p:spPr>
        <p:txBody>
          <a:bodyPr spcFirstLastPara="1" wrap="square" lIns="91425" tIns="91425" rIns="91425" bIns="91425" anchor="ctr" anchorCtr="0">
            <a:noAutofit/>
          </a:bodyPr>
          <a:lstStyle/>
          <a:p>
            <a:endParaRPr/>
          </a:p>
        </p:txBody>
      </p:sp>
      <p:sp>
        <p:nvSpPr>
          <p:cNvPr id="113" name="Google Shape;113;p13"/>
          <p:cNvSpPr/>
          <p:nvPr/>
        </p:nvSpPr>
        <p:spPr>
          <a:xfrm rot="10800000">
            <a:off x="8520297" y="0"/>
            <a:ext cx="184200" cy="5143500"/>
          </a:xfrm>
          <a:prstGeom prst="rect">
            <a:avLst/>
          </a:prstGeom>
          <a:gradFill>
            <a:gsLst>
              <a:gs pos="0">
                <a:srgbClr val="75DDFF"/>
              </a:gs>
              <a:gs pos="100000">
                <a:srgbClr val="09B1E9"/>
              </a:gs>
            </a:gsLst>
            <a:lin ang="5400012" scaled="0"/>
          </a:gradFill>
          <a:ln>
            <a:noFill/>
          </a:ln>
        </p:spPr>
        <p:txBody>
          <a:bodyPr spcFirstLastPara="1" wrap="square" lIns="91425" tIns="91425" rIns="91425" bIns="91425" anchor="ctr" anchorCtr="0">
            <a:noAutofit/>
          </a:bodyPr>
          <a:lstStyle/>
          <a:p>
            <a:endParaRPr/>
          </a:p>
        </p:txBody>
      </p:sp>
      <p:sp>
        <p:nvSpPr>
          <p:cNvPr id="114" name="Google Shape;114;p13"/>
          <p:cNvSpPr/>
          <p:nvPr/>
        </p:nvSpPr>
        <p:spPr>
          <a:xfrm>
            <a:off x="8436113" y="-125"/>
            <a:ext cx="90600" cy="5143500"/>
          </a:xfrm>
          <a:prstGeom prst="rect">
            <a:avLst/>
          </a:prstGeom>
          <a:gradFill>
            <a:gsLst>
              <a:gs pos="0">
                <a:srgbClr val="C6F18D"/>
              </a:gs>
              <a:gs pos="100000">
                <a:srgbClr val="8AD824"/>
              </a:gs>
            </a:gsLst>
            <a:lin ang="5400012" scaled="0"/>
          </a:gradFill>
          <a:ln>
            <a:noFill/>
          </a:ln>
        </p:spPr>
        <p:txBody>
          <a:bodyPr spcFirstLastPara="1" wrap="square" lIns="91425" tIns="91425" rIns="91425" bIns="91425" anchor="ctr" anchorCtr="0">
            <a:noAutofit/>
          </a:bodyPr>
          <a:lstStyle/>
          <a:p>
            <a:endParaRPr/>
          </a:p>
        </p:txBody>
      </p:sp>
      <p:sp>
        <p:nvSpPr>
          <p:cNvPr id="115" name="Google Shape;115;p13"/>
          <p:cNvSpPr/>
          <p:nvPr/>
        </p:nvSpPr>
        <p:spPr>
          <a:xfrm rot="10800000">
            <a:off x="8190700" y="-125"/>
            <a:ext cx="247800" cy="5143500"/>
          </a:xfrm>
          <a:prstGeom prst="rect">
            <a:avLst/>
          </a:prstGeom>
          <a:gradFill>
            <a:gsLst>
              <a:gs pos="0">
                <a:srgbClr val="1077D2"/>
              </a:gs>
              <a:gs pos="100000">
                <a:srgbClr val="093153"/>
              </a:gs>
            </a:gsLst>
            <a:lin ang="5400012" scaled="0"/>
          </a:gradFill>
          <a:ln>
            <a:noFill/>
          </a:ln>
        </p:spPr>
        <p:txBody>
          <a:bodyPr spcFirstLastPara="1" wrap="square" lIns="91425" tIns="91425" rIns="91425" bIns="91425" anchor="ctr" anchorCtr="0">
            <a:noAutofit/>
          </a:bodyPr>
          <a:lstStyle/>
          <a:p>
            <a:endParaRPr/>
          </a:p>
        </p:txBody>
      </p:sp>
      <p:sp>
        <p:nvSpPr>
          <p:cNvPr id="116" name="Google Shape;116;p13"/>
          <p:cNvSpPr txBox="1">
            <a:spLocks noGrp="1"/>
          </p:cNvSpPr>
          <p:nvPr>
            <p:ph type="sldNum" idx="12"/>
          </p:nvPr>
        </p:nvSpPr>
        <p:spPr>
          <a:xfrm>
            <a:off x="756580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00000000-1234-1234-1234-123412341234}" type="slidenum">
              <a:rPr lang="en">
                <a:solidFill>
                  <a:srgbClr val="33CCFF"/>
                </a:solidFill>
              </a:rPr>
              <a:pPr/>
              <a:t>‹Nº›</a:t>
            </a:fld>
            <a:endParaRPr>
              <a:solidFill>
                <a:srgbClr val="33CCFF"/>
              </a:solidFill>
            </a:endParaRPr>
          </a:p>
        </p:txBody>
      </p:sp>
    </p:spTree>
    <p:extLst>
      <p:ext uri="{BB962C8B-B14F-4D97-AF65-F5344CB8AC3E}">
        <p14:creationId xmlns:p14="http://schemas.microsoft.com/office/powerpoint/2010/main" val="4182651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smtClean="0"/>
              <a:t>Haga clic para modificar el estilo de título del patrón</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988541393"/>
      </p:ext>
    </p:extLst>
  </p:cSld>
  <p:clrMapOvr>
    <a:masterClrMapping/>
  </p:clrMapOvr>
  <p:timing>
    <p:tnLst>
      <p:par>
        <p:cTn id="1" dur="indefinite" restart="never" nodeType="tmRoot"/>
      </p:par>
    </p:tnLst>
  </p:timing>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3867400230"/>
      </p:ext>
    </p:extLst>
  </p:cSld>
  <p:clrMapOvr>
    <a:masterClrMapping/>
  </p:clrMapOvr>
  <p:timing>
    <p:tnLst>
      <p:par>
        <p:cTn id="1" dur="indefinite" restart="never" nodeType="tmRoot"/>
      </p:par>
    </p:tnLst>
  </p:timing>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2949178" cy="1771650"/>
          </a:xfrm>
        </p:spPr>
        <p:txBody>
          <a:bodyPr anchor="b">
            <a:normAutofit/>
          </a:bodyPr>
          <a:lstStyle>
            <a:lvl1pPr>
              <a:defRPr sz="2100"/>
            </a:lvl1pPr>
          </a:lstStyle>
          <a:p>
            <a:r>
              <a:rPr lang="es-ES" smtClean="0"/>
              <a:t>Haga clic para modificar el estilo de título del patrón</a:t>
            </a:r>
            <a:endParaRPr lang="en-US" dirty="0"/>
          </a:p>
        </p:txBody>
      </p:sp>
      <p:sp>
        <p:nvSpPr>
          <p:cNvPr id="3" name="Content Placeholder 2"/>
          <p:cNvSpPr>
            <a:spLocks noGrp="1"/>
          </p:cNvSpPr>
          <p:nvPr>
            <p:ph idx="1"/>
          </p:nvPr>
        </p:nvSpPr>
        <p:spPr>
          <a:xfrm>
            <a:off x="3808548" y="457200"/>
            <a:ext cx="4642119" cy="3886200"/>
          </a:xfrm>
        </p:spPr>
        <p:txBody>
          <a:bodyPr anchor="ct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Text Placeholder 3"/>
          <p:cNvSpPr>
            <a:spLocks noGrp="1"/>
          </p:cNvSpPr>
          <p:nvPr>
            <p:ph type="body" sz="half" idx="2"/>
          </p:nvPr>
        </p:nvSpPr>
        <p:spPr>
          <a:xfrm>
            <a:off x="687921" y="2228850"/>
            <a:ext cx="2949178" cy="2114549"/>
          </a:xfrm>
        </p:spPr>
        <p:txBody>
          <a:bodyPr/>
          <a:lstStyle>
            <a:lvl1pPr marL="0" indent="0" algn="ctr">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3090832904"/>
      </p:ext>
    </p:extLst>
  </p:cSld>
  <p:clrMapOvr>
    <a:masterClrMapping/>
  </p:clrMapOvr>
  <p:timing>
    <p:tnLst>
      <p:par>
        <p:cTn id="1" dur="indefinite" restart="never" nodeType="tmRoot"/>
      </p:par>
    </p:tnLst>
  </p:timing>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687921" y="457200"/>
            <a:ext cx="4447330" cy="1771650"/>
          </a:xfrm>
        </p:spPr>
        <p:txBody>
          <a:bodyPr anchor="b">
            <a:normAutofit/>
          </a:bodyPr>
          <a:lstStyle>
            <a:lvl1pPr>
              <a:defRPr sz="2400"/>
            </a:lvl1pPr>
          </a:lstStyle>
          <a:p>
            <a:r>
              <a:rPr lang="es-ES" smtClean="0"/>
              <a:t>Haga clic para modificar el estilo de título del patrón</a:t>
            </a:r>
            <a:endParaRPr lang="en-US" dirty="0"/>
          </a:p>
        </p:txBody>
      </p:sp>
      <p:sp>
        <p:nvSpPr>
          <p:cNvPr id="3" name="Picture Placeholder 2"/>
          <p:cNvSpPr>
            <a:spLocks noGrp="1" noChangeAspect="1"/>
          </p:cNvSpPr>
          <p:nvPr>
            <p:ph type="pic" idx="1"/>
          </p:nvPr>
        </p:nvSpPr>
        <p:spPr>
          <a:xfrm>
            <a:off x="5568603" y="569161"/>
            <a:ext cx="2441517" cy="3662279"/>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s-ES" smtClean="0"/>
              <a:t>Haga clic en el icono para agregar una imagen</a:t>
            </a:r>
            <a:endParaRPr lang="en-US" dirty="0"/>
          </a:p>
        </p:txBody>
      </p:sp>
      <p:sp>
        <p:nvSpPr>
          <p:cNvPr id="4" name="Text Placeholder 3"/>
          <p:cNvSpPr>
            <a:spLocks noGrp="1"/>
          </p:cNvSpPr>
          <p:nvPr>
            <p:ph type="body" sz="half" idx="2"/>
          </p:nvPr>
        </p:nvSpPr>
        <p:spPr>
          <a:xfrm>
            <a:off x="685345" y="2228850"/>
            <a:ext cx="4451213" cy="2114550"/>
          </a:xfrm>
        </p:spPr>
        <p:txBody>
          <a:bodyPr>
            <a:normAutofit/>
          </a:bodyPr>
          <a:lstStyle>
            <a:lvl1pPr marL="0" indent="0" algn="ctr">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smtClean="0"/>
              <a:t>Haga clic para modificar el estilo de texto del patrón</a:t>
            </a:r>
          </a:p>
        </p:txBody>
      </p:sp>
      <p:sp>
        <p:nvSpPr>
          <p:cNvPr id="5" name="Date Placeholder 4"/>
          <p:cNvSpPr>
            <a:spLocks noGrp="1"/>
          </p:cNvSpPr>
          <p:nvPr>
            <p:ph type="dt" sz="half" idx="10"/>
          </p:nvPr>
        </p:nvSpPr>
        <p:spPr/>
        <p:txBody>
          <a:bodyPr/>
          <a:lstStyle/>
          <a:p>
            <a:fld id="{B61BEF0D-F0BB-DE4B-95CE-6DB70DBA9567}" type="datetimeFigureOut">
              <a:rPr lang="en-US" smtClean="0"/>
              <a:pPr/>
              <a:t>3/28/2023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1367771224"/>
      </p:ext>
    </p:extLst>
  </p:cSld>
  <p:clrMapOvr>
    <a:masterClrMapping/>
  </p:clrMapOvr>
  <p:timing>
    <p:tnLst>
      <p:par>
        <p:cTn id="1" dur="indefinite" restart="never" nodeType="tmRoot"/>
      </p:par>
    </p:tnLst>
  </p:timing>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theme" Target="../theme/theme2.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3" Type="http://schemas.openxmlformats.org/officeDocument/2006/relationships/slideLayout" Target="../slideLayouts/slideLayout32.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5" Type="http://schemas.openxmlformats.org/officeDocument/2006/relationships/slideLayout" Target="../slideLayouts/slideLayout34.xml"/><Relationship Id="rId10" Type="http://schemas.openxmlformats.org/officeDocument/2006/relationships/theme" Target="../theme/theme3.xml"/><Relationship Id="rId4" Type="http://schemas.openxmlformats.org/officeDocument/2006/relationships/slideLayout" Target="../slideLayouts/slideLayout33.xml"/><Relationship Id="rId9"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5" Type="http://schemas.openxmlformats.org/officeDocument/2006/relationships/slideLayout" Target="../slideLayouts/slideLayout43.xml"/><Relationship Id="rId10" Type="http://schemas.openxmlformats.org/officeDocument/2006/relationships/theme" Target="../theme/theme4.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347" y="457200"/>
            <a:ext cx="7765321" cy="994741"/>
          </a:xfrm>
          <a:prstGeom prst="rect">
            <a:avLst/>
          </a:prstGeom>
        </p:spPr>
        <p:txBody>
          <a:bodyPr vert="horz" lIns="91440" tIns="45720" rIns="91440" bIns="45720" rtlCol="0" anchor="ctr">
            <a:normAutofit/>
          </a:bodyPr>
          <a:lstStyle/>
          <a:p>
            <a:r>
              <a:rPr lang="es-ES" smtClean="0"/>
              <a:t>Haga clic para modificar el estilo de título del patrón</a:t>
            </a:r>
            <a:endParaRPr lang="en-US" dirty="0"/>
          </a:p>
        </p:txBody>
      </p:sp>
      <p:sp>
        <p:nvSpPr>
          <p:cNvPr id="3" name="Text Placeholder 2"/>
          <p:cNvSpPr>
            <a:spLocks noGrp="1"/>
          </p:cNvSpPr>
          <p:nvPr>
            <p:ph type="body" idx="1"/>
          </p:nvPr>
        </p:nvSpPr>
        <p:spPr>
          <a:xfrm>
            <a:off x="685346" y="1572048"/>
            <a:ext cx="7765322" cy="2771352"/>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dirty="0"/>
          </a:p>
        </p:txBody>
      </p:sp>
      <p:sp>
        <p:nvSpPr>
          <p:cNvPr id="4" name="Date Placeholder 3"/>
          <p:cNvSpPr>
            <a:spLocks noGrp="1"/>
          </p:cNvSpPr>
          <p:nvPr>
            <p:ph type="dt" sz="half" idx="2"/>
          </p:nvPr>
        </p:nvSpPr>
        <p:spPr>
          <a:xfrm>
            <a:off x="5759052" y="4412457"/>
            <a:ext cx="2057400" cy="273844"/>
          </a:xfrm>
          <a:prstGeom prst="rect">
            <a:avLst/>
          </a:prstGeom>
        </p:spPr>
        <p:txBody>
          <a:bodyPr vert="horz" lIns="91440" tIns="45720" rIns="91440" bIns="45720" rtlCol="0" anchor="ctr"/>
          <a:lstStyle>
            <a:lvl1pPr algn="r">
              <a:defRPr sz="750">
                <a:solidFill>
                  <a:schemeClr val="tx1">
                    <a:tint val="75000"/>
                  </a:schemeClr>
                </a:solidFill>
              </a:defRPr>
            </a:lvl1pPr>
          </a:lstStyle>
          <a:p>
            <a:fld id="{B61BEF0D-F0BB-DE4B-95CE-6DB70DBA9567}" type="datetimeFigureOut">
              <a:rPr lang="en-US" smtClean="0"/>
              <a:pPr/>
              <a:t>3/28/2023</a:t>
            </a:fld>
            <a:endParaRPr lang="en-US" dirty="0"/>
          </a:p>
        </p:txBody>
      </p:sp>
      <p:sp>
        <p:nvSpPr>
          <p:cNvPr id="5" name="Footer Placeholder 4"/>
          <p:cNvSpPr>
            <a:spLocks noGrp="1"/>
          </p:cNvSpPr>
          <p:nvPr>
            <p:ph type="ftr" sz="quarter" idx="3"/>
          </p:nvPr>
        </p:nvSpPr>
        <p:spPr>
          <a:xfrm>
            <a:off x="685346" y="4412457"/>
            <a:ext cx="5004649" cy="273844"/>
          </a:xfrm>
          <a:prstGeom prst="rect">
            <a:avLst/>
          </a:prstGeom>
        </p:spPr>
        <p:txBody>
          <a:bodyPr vert="horz" lIns="91440" tIns="45720" rIns="91440" bIns="45720" rtlCol="0" anchor="ctr"/>
          <a:lstStyle>
            <a:lvl1pPr algn="l">
              <a:defRPr sz="7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885509" y="4412457"/>
            <a:ext cx="565159" cy="273844"/>
          </a:xfrm>
          <a:prstGeom prst="rect">
            <a:avLst/>
          </a:prstGeom>
        </p:spPr>
        <p:txBody>
          <a:bodyPr vert="horz" lIns="91440" tIns="45720" rIns="91440" bIns="45720" rtlCol="0" anchor="ctr"/>
          <a:lstStyle>
            <a:lvl1pPr algn="r">
              <a:defRPr sz="750">
                <a:solidFill>
                  <a:schemeClr val="tx1">
                    <a:tint val="75000"/>
                  </a:schemeClr>
                </a:solidFill>
              </a:defRPr>
            </a:lvl1pPr>
          </a:lstStyle>
          <a:p>
            <a:pPr marL="0" lvl="0" indent="0" algn="r" rtl="0">
              <a:spcBef>
                <a:spcPts val="0"/>
              </a:spcBef>
              <a:spcAft>
                <a:spcPts val="0"/>
              </a:spcAft>
              <a:buNone/>
            </a:pPr>
            <a:fld id="{00000000-1234-1234-1234-123412341234}" type="slidenum">
              <a:rPr lang="es-BO" smtClean="0"/>
              <a:t>‹Nº›</a:t>
            </a:fld>
            <a:endParaRPr lang="es-BO"/>
          </a:p>
        </p:txBody>
      </p:sp>
    </p:spTree>
    <p:extLst>
      <p:ext uri="{BB962C8B-B14F-4D97-AF65-F5344CB8AC3E}">
        <p14:creationId xmlns:p14="http://schemas.microsoft.com/office/powerpoint/2010/main" val="3143118479"/>
      </p:ext>
    </p:extLst>
  </p:cSld>
  <p:clrMap bg1="dk1" tx1="lt1" bg2="dk2" tx2="lt2" accent1="accent1" accent2="accent2" accent3="accent3" accent4="accent4" accent5="accent5" accent6="accent6" hlink="hlink" folHlink="folHlink"/>
  <p:sldLayoutIdLst>
    <p:sldLayoutId id="2147483904" r:id="rId1"/>
    <p:sldLayoutId id="2147483905" r:id="rId2"/>
    <p:sldLayoutId id="2147483906" r:id="rId3"/>
    <p:sldLayoutId id="2147483907" r:id="rId4"/>
    <p:sldLayoutId id="2147483908" r:id="rId5"/>
    <p:sldLayoutId id="2147483909" r:id="rId6"/>
    <p:sldLayoutId id="2147483910" r:id="rId7"/>
    <p:sldLayoutId id="2147483911" r:id="rId8"/>
    <p:sldLayoutId id="2147483912" r:id="rId9"/>
    <p:sldLayoutId id="2147483913" r:id="rId10"/>
    <p:sldLayoutId id="2147483914" r:id="rId11"/>
    <p:sldLayoutId id="2147483915" r:id="rId12"/>
    <p:sldLayoutId id="2147483916" r:id="rId13"/>
    <p:sldLayoutId id="2147483917" r:id="rId14"/>
    <p:sldLayoutId id="2147483918" r:id="rId15"/>
    <p:sldLayoutId id="2147483919" r:id="rId16"/>
    <p:sldLayoutId id="2147483920" r:id="rId17"/>
    <p:sldLayoutId id="2147483921" r:id="rId18"/>
    <p:sldLayoutId id="2147483926" r:id="rId19"/>
    <p:sldLayoutId id="2147483927" r:id="rId20"/>
  </p:sldLayoutIdLst>
  <p:transition>
    <p:fade thruBlk="1"/>
  </p:transition>
  <p:timing>
    <p:tnLst>
      <p:par>
        <p:cTn id="1" dur="indefinite" restart="never" nodeType="tmRoot"/>
      </p:par>
    </p:tnLst>
  </p:timing>
  <p:hf hdr="0" ftr="0" dt="0"/>
  <p:txStyles>
    <p:titleStyle>
      <a:lvl1pPr algn="ctr" defTabSz="685800" rtl="0" eaLnBrk="1" latinLnBrk="0" hangingPunct="1">
        <a:lnSpc>
          <a:spcPct val="90000"/>
        </a:lnSpc>
        <a:spcBef>
          <a:spcPct val="0"/>
        </a:spcBef>
        <a:buNone/>
        <a:defRPr sz="255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171450" indent="-171450" algn="l" defTabSz="685800" rtl="0" eaLnBrk="1" latinLnBrk="0" hangingPunct="1">
        <a:lnSpc>
          <a:spcPct val="120000"/>
        </a:lnSpc>
        <a:spcBef>
          <a:spcPts val="750"/>
        </a:spcBef>
        <a:buFont typeface="Arial" panose="020B0604020202020204" pitchFamily="34" charset="0"/>
        <a:buChar char="•"/>
        <a:defRPr sz="1500" kern="1200">
          <a:solidFill>
            <a:schemeClr val="tx1"/>
          </a:solidFill>
          <a:effectLst>
            <a:outerShdw blurRad="50800" dist="38100" dir="2700000" algn="tl" rotWithShape="0">
              <a:srgbClr val="000000">
                <a:alpha val="48000"/>
              </a:srgbClr>
            </a:outerShdw>
          </a:effectLst>
          <a:latin typeface="+mn-lt"/>
          <a:ea typeface="+mn-ea"/>
          <a:cs typeface="+mn-cs"/>
        </a:defRPr>
      </a:lvl1pPr>
      <a:lvl2pPr marL="514350" indent="-171450" algn="l" defTabSz="685800" rtl="0" eaLnBrk="1" latinLnBrk="0" hangingPunct="1">
        <a:lnSpc>
          <a:spcPct val="120000"/>
        </a:lnSpc>
        <a:spcBef>
          <a:spcPts val="375"/>
        </a:spcBef>
        <a:buFont typeface="Arial" panose="020B0604020202020204" pitchFamily="34" charset="0"/>
        <a:buChar char="•"/>
        <a:defRPr sz="1350" kern="1200">
          <a:solidFill>
            <a:schemeClr val="tx1"/>
          </a:solidFill>
          <a:effectLst>
            <a:outerShdw blurRad="50800" dist="38100" dir="2700000" algn="tl" rotWithShape="0">
              <a:srgbClr val="000000">
                <a:alpha val="48000"/>
              </a:srgbClr>
            </a:outerShdw>
          </a:effectLst>
          <a:latin typeface="+mn-lt"/>
          <a:ea typeface="+mn-ea"/>
          <a:cs typeface="+mn-cs"/>
        </a:defRPr>
      </a:lvl2pPr>
      <a:lvl3pPr marL="857250" indent="-171450" algn="l" defTabSz="685800" rtl="0" eaLnBrk="1" latinLnBrk="0" hangingPunct="1">
        <a:lnSpc>
          <a:spcPct val="120000"/>
        </a:lnSpc>
        <a:spcBef>
          <a:spcPts val="375"/>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200150" indent="-171450" algn="l" defTabSz="685800" rtl="0" eaLnBrk="1" latinLnBrk="0" hangingPunct="1">
        <a:lnSpc>
          <a:spcPct val="120000"/>
        </a:lnSpc>
        <a:spcBef>
          <a:spcPts val="375"/>
        </a:spcBef>
        <a:buFont typeface="Arial" panose="020B0604020202020204" pitchFamily="34" charset="0"/>
        <a:buChar char="•"/>
        <a:defRPr sz="1050" kern="1200">
          <a:solidFill>
            <a:schemeClr val="tx1"/>
          </a:solidFill>
          <a:effectLst>
            <a:outerShdw blurRad="50800" dist="38100" dir="2700000" algn="tl" rotWithShape="0">
              <a:srgbClr val="000000">
                <a:alpha val="48000"/>
              </a:srgbClr>
            </a:outerShdw>
          </a:effectLst>
          <a:latin typeface="+mn-lt"/>
          <a:ea typeface="+mn-ea"/>
          <a:cs typeface="+mn-cs"/>
        </a:defRPr>
      </a:lvl4pPr>
      <a:lvl5pPr marL="15430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5pPr>
      <a:lvl6pPr marL="18859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2288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7pPr>
      <a:lvl8pPr marL="25717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8pPr>
      <a:lvl9pPr marL="2914650" indent="-171450" algn="l" defTabSz="685800" rtl="0" eaLnBrk="1" latinLnBrk="0" hangingPunct="1">
        <a:lnSpc>
          <a:spcPct val="120000"/>
        </a:lnSpc>
        <a:spcBef>
          <a:spcPts val="375"/>
        </a:spcBef>
        <a:buFont typeface="Arial" panose="020B0604020202020204" pitchFamily="34" charset="0"/>
        <a:buChar char="•"/>
        <a:defRPr sz="9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fld id="{00000000-1234-1234-1234-123412341234}" type="slidenum">
              <a:rPr lang="en">
                <a:solidFill>
                  <a:srgbClr val="FF4093"/>
                </a:solidFill>
              </a:rPr>
              <a:pPr/>
              <a:t>‹Nº›</a:t>
            </a:fld>
            <a:endParaRPr>
              <a:solidFill>
                <a:srgbClr val="FF4093"/>
              </a:solidFill>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655774332"/>
      </p:ext>
    </p:extLst>
  </p:cSld>
  <p:clrMap bg1="lt1" tx1="dk1" bg2="dk2" tx2="lt2" accent1="accent1" accent2="accent2" accent3="accent3" accent4="accent4" accent5="accent5" accent6="accent6" hlink="hlink" folHlink="folHlink"/>
  <p:sldLayoutIdLst>
    <p:sldLayoutId id="2147483962" r:id="rId1"/>
    <p:sldLayoutId id="2147483963" r:id="rId2"/>
    <p:sldLayoutId id="2147483964" r:id="rId3"/>
    <p:sldLayoutId id="2147483965" r:id="rId4"/>
    <p:sldLayoutId id="2147483966" r:id="rId5"/>
    <p:sldLayoutId id="2147483967" r:id="rId6"/>
    <p:sldLayoutId id="2147483968" r:id="rId7"/>
    <p:sldLayoutId id="2147483969" r:id="rId8"/>
    <p:sldLayoutId id="214748397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fld id="{00000000-1234-1234-1234-123412341234}" type="slidenum">
              <a:rPr lang="en">
                <a:solidFill>
                  <a:srgbClr val="FF4093"/>
                </a:solidFill>
              </a:rPr>
              <a:pPr/>
              <a:t>‹Nº›</a:t>
            </a:fld>
            <a:endParaRPr>
              <a:solidFill>
                <a:srgbClr val="FF4093"/>
              </a:solidFill>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806631457"/>
      </p:ext>
    </p:extLst>
  </p:cSld>
  <p:clrMap bg1="lt1" tx1="dk1" bg2="dk2" tx2="lt2" accent1="accent1" accent2="accent2" accent3="accent3" accent4="accent4" accent5="accent5" accent6="accent6" hlink="hlink" folHlink="folHlink"/>
  <p:sldLayoutIdLst>
    <p:sldLayoutId id="2147483972"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chemeClr val="accent5"/>
            </a:gs>
            <a:gs pos="100000">
              <a:schemeClr val="accent6"/>
            </a:gs>
          </a:gsLst>
          <a:path path="circle">
            <a:fillToRect l="100000" t="100000"/>
          </a:path>
          <a:tileRect r="-100000" b="-10000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55300" y="836000"/>
            <a:ext cx="5307000" cy="396300"/>
          </a:xfrm>
          <a:prstGeom prst="rect">
            <a:avLst/>
          </a:prstGeom>
          <a:noFill/>
          <a:ln>
            <a:noFill/>
          </a:ln>
        </p:spPr>
        <p:txBody>
          <a:bodyPr spcFirstLastPara="1" wrap="square" lIns="0" tIns="0" rIns="0" bIns="0" anchor="b" anchorCtr="0">
            <a:noAutofit/>
          </a:bodyPr>
          <a:lstStyle>
            <a:lvl1pPr lvl="0"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1pPr>
            <a:lvl2pPr lvl="1"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2pPr>
            <a:lvl3pPr lvl="2"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3pPr>
            <a:lvl4pPr lvl="3"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4pPr>
            <a:lvl5pPr lvl="4"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5pPr>
            <a:lvl6pPr lvl="5"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6pPr>
            <a:lvl7pPr lvl="6"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7pPr>
            <a:lvl8pPr lvl="7"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8pPr>
            <a:lvl9pPr lvl="8" rtl="0">
              <a:lnSpc>
                <a:spcPct val="90000"/>
              </a:lnSpc>
              <a:spcBef>
                <a:spcPts val="0"/>
              </a:spcBef>
              <a:spcAft>
                <a:spcPts val="0"/>
              </a:spcAft>
              <a:buClr>
                <a:schemeClr val="accent1"/>
              </a:buClr>
              <a:buSzPts val="2400"/>
              <a:buFont typeface="Barlow"/>
              <a:buNone/>
              <a:defRPr sz="2400" b="1">
                <a:solidFill>
                  <a:schemeClr val="accent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855300" y="1353948"/>
            <a:ext cx="5307000" cy="3033900"/>
          </a:xfrm>
          <a:prstGeom prst="rect">
            <a:avLst/>
          </a:prstGeom>
          <a:noFill/>
          <a:ln>
            <a:noFill/>
          </a:ln>
        </p:spPr>
        <p:txBody>
          <a:bodyPr spcFirstLastPara="1" wrap="square" lIns="0" tIns="0" rIns="0" bIns="0" anchor="t" anchorCtr="0">
            <a:noAutofit/>
          </a:bodyPr>
          <a:lstStyle>
            <a:lvl1pPr marL="457200" lvl="0" indent="-381000" rtl="0">
              <a:lnSpc>
                <a:spcPct val="115000"/>
              </a:lnSpc>
              <a:spcBef>
                <a:spcPts val="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1pPr>
            <a:lvl2pPr marL="914400" lvl="1"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2pPr>
            <a:lvl3pPr marL="1371600" lvl="2" indent="-381000" rtl="0">
              <a:lnSpc>
                <a:spcPct val="115000"/>
              </a:lnSpc>
              <a:spcBef>
                <a:spcPts val="800"/>
              </a:spcBef>
              <a:spcAft>
                <a:spcPts val="0"/>
              </a:spcAft>
              <a:buClr>
                <a:schemeClr val="lt2"/>
              </a:buClr>
              <a:buSzPts val="2400"/>
              <a:buFont typeface="Barlow Light"/>
              <a:buChar char="‧"/>
              <a:defRPr sz="2400">
                <a:solidFill>
                  <a:schemeClr val="dk1"/>
                </a:solidFill>
                <a:latin typeface="Barlow Light"/>
                <a:ea typeface="Barlow Light"/>
                <a:cs typeface="Barlow Light"/>
                <a:sym typeface="Barlow Light"/>
              </a:defRPr>
            </a:lvl3pPr>
            <a:lvl4pPr marL="1828800" lvl="3"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4pPr>
            <a:lvl5pPr marL="2286000" lvl="4"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5pPr>
            <a:lvl6pPr marL="2743200" lvl="5"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6pPr>
            <a:lvl7pPr marL="3200400" lvl="6"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7pPr>
            <a:lvl8pPr marL="3657600" lvl="7" indent="-381000" rtl="0">
              <a:lnSpc>
                <a:spcPct val="115000"/>
              </a:lnSpc>
              <a:spcBef>
                <a:spcPts val="800"/>
              </a:spcBef>
              <a:spcAft>
                <a:spcPts val="0"/>
              </a:spcAft>
              <a:buClr>
                <a:schemeClr val="dk1"/>
              </a:buClr>
              <a:buSzPts val="2400"/>
              <a:buFont typeface="Barlow Light"/>
              <a:buChar char="○"/>
              <a:defRPr sz="2400">
                <a:solidFill>
                  <a:schemeClr val="dk1"/>
                </a:solidFill>
                <a:latin typeface="Barlow Light"/>
                <a:ea typeface="Barlow Light"/>
                <a:cs typeface="Barlow Light"/>
                <a:sym typeface="Barlow Light"/>
              </a:defRPr>
            </a:lvl8pPr>
            <a:lvl9pPr marL="4114800" lvl="8" indent="-381000" rtl="0">
              <a:lnSpc>
                <a:spcPct val="115000"/>
              </a:lnSpc>
              <a:spcBef>
                <a:spcPts val="800"/>
              </a:spcBef>
              <a:spcAft>
                <a:spcPts val="800"/>
              </a:spcAft>
              <a:buClr>
                <a:schemeClr val="dk1"/>
              </a:buClr>
              <a:buSzPts val="2400"/>
              <a:buFont typeface="Barlow Light"/>
              <a:buChar char="■"/>
              <a:defRPr sz="2400">
                <a:solidFill>
                  <a:schemeClr val="dk1"/>
                </a:solidFill>
                <a:latin typeface="Barlow Light"/>
                <a:ea typeface="Barlow Light"/>
                <a:cs typeface="Barlow Light"/>
                <a:sym typeface="Barlow Light"/>
              </a:defRPr>
            </a:lvl9pPr>
          </a:lstStyle>
          <a:p>
            <a:endParaRPr/>
          </a:p>
        </p:txBody>
      </p:sp>
      <p:sp>
        <p:nvSpPr>
          <p:cNvPr id="8" name="Google Shape;8;p1"/>
          <p:cNvSpPr txBox="1">
            <a:spLocks noGrp="1"/>
          </p:cNvSpPr>
          <p:nvPr>
            <p:ph type="sldNum" idx="12"/>
          </p:nvPr>
        </p:nvSpPr>
        <p:spPr>
          <a:xfrm>
            <a:off x="8693400" y="4749850"/>
            <a:ext cx="450600" cy="347100"/>
          </a:xfrm>
          <a:prstGeom prst="rect">
            <a:avLst/>
          </a:prstGeom>
          <a:noFill/>
          <a:ln>
            <a:noFill/>
          </a:ln>
        </p:spPr>
        <p:txBody>
          <a:bodyPr spcFirstLastPara="1" wrap="square" lIns="0" tIns="0" rIns="0" bIns="0" anchor="ctr" anchorCtr="0">
            <a:noAutofit/>
          </a:bodyPr>
          <a:lstStyle>
            <a:lvl1pPr lvl="0" algn="ctr" rtl="0">
              <a:buNone/>
              <a:defRPr sz="1300">
                <a:solidFill>
                  <a:schemeClr val="accent2"/>
                </a:solidFill>
                <a:latin typeface="Barlow Light"/>
                <a:ea typeface="Barlow Light"/>
                <a:cs typeface="Barlow Light"/>
                <a:sym typeface="Barlow Light"/>
              </a:defRPr>
            </a:lvl1pPr>
            <a:lvl2pPr lvl="1" algn="ctr" rtl="0">
              <a:buNone/>
              <a:defRPr sz="1300">
                <a:solidFill>
                  <a:schemeClr val="accent2"/>
                </a:solidFill>
                <a:latin typeface="Barlow Light"/>
                <a:ea typeface="Barlow Light"/>
                <a:cs typeface="Barlow Light"/>
                <a:sym typeface="Barlow Light"/>
              </a:defRPr>
            </a:lvl2pPr>
            <a:lvl3pPr lvl="2" algn="ctr" rtl="0">
              <a:buNone/>
              <a:defRPr sz="1300">
                <a:solidFill>
                  <a:schemeClr val="accent2"/>
                </a:solidFill>
                <a:latin typeface="Barlow Light"/>
                <a:ea typeface="Barlow Light"/>
                <a:cs typeface="Barlow Light"/>
                <a:sym typeface="Barlow Light"/>
              </a:defRPr>
            </a:lvl3pPr>
            <a:lvl4pPr lvl="3" algn="ctr" rtl="0">
              <a:buNone/>
              <a:defRPr sz="1300">
                <a:solidFill>
                  <a:schemeClr val="accent2"/>
                </a:solidFill>
                <a:latin typeface="Barlow Light"/>
                <a:ea typeface="Barlow Light"/>
                <a:cs typeface="Barlow Light"/>
                <a:sym typeface="Barlow Light"/>
              </a:defRPr>
            </a:lvl4pPr>
            <a:lvl5pPr lvl="4" algn="ctr" rtl="0">
              <a:buNone/>
              <a:defRPr sz="1300">
                <a:solidFill>
                  <a:schemeClr val="accent2"/>
                </a:solidFill>
                <a:latin typeface="Barlow Light"/>
                <a:ea typeface="Barlow Light"/>
                <a:cs typeface="Barlow Light"/>
                <a:sym typeface="Barlow Light"/>
              </a:defRPr>
            </a:lvl5pPr>
            <a:lvl6pPr lvl="5" algn="ctr" rtl="0">
              <a:buNone/>
              <a:defRPr sz="1300">
                <a:solidFill>
                  <a:schemeClr val="accent2"/>
                </a:solidFill>
                <a:latin typeface="Barlow Light"/>
                <a:ea typeface="Barlow Light"/>
                <a:cs typeface="Barlow Light"/>
                <a:sym typeface="Barlow Light"/>
              </a:defRPr>
            </a:lvl6pPr>
            <a:lvl7pPr lvl="6" algn="ctr" rtl="0">
              <a:buNone/>
              <a:defRPr sz="1300">
                <a:solidFill>
                  <a:schemeClr val="accent2"/>
                </a:solidFill>
                <a:latin typeface="Barlow Light"/>
                <a:ea typeface="Barlow Light"/>
                <a:cs typeface="Barlow Light"/>
                <a:sym typeface="Barlow Light"/>
              </a:defRPr>
            </a:lvl7pPr>
            <a:lvl8pPr lvl="7" algn="ctr" rtl="0">
              <a:buNone/>
              <a:defRPr sz="1300">
                <a:solidFill>
                  <a:schemeClr val="accent2"/>
                </a:solidFill>
                <a:latin typeface="Barlow Light"/>
                <a:ea typeface="Barlow Light"/>
                <a:cs typeface="Barlow Light"/>
                <a:sym typeface="Barlow Light"/>
              </a:defRPr>
            </a:lvl8pPr>
            <a:lvl9pPr lvl="8" algn="ctr" rtl="0">
              <a:buNone/>
              <a:defRPr sz="1300">
                <a:solidFill>
                  <a:schemeClr val="accent2"/>
                </a:solidFill>
                <a:latin typeface="Barlow Light"/>
                <a:ea typeface="Barlow Light"/>
                <a:cs typeface="Barlow Light"/>
                <a:sym typeface="Barlow Light"/>
              </a:defRPr>
            </a:lvl9pPr>
          </a:lstStyle>
          <a:p>
            <a:fld id="{00000000-1234-1234-1234-123412341234}" type="slidenum">
              <a:rPr lang="en">
                <a:solidFill>
                  <a:srgbClr val="FF4093"/>
                </a:solidFill>
              </a:rPr>
              <a:pPr/>
              <a:t>‹Nº›</a:t>
            </a:fld>
            <a:endParaRPr>
              <a:solidFill>
                <a:srgbClr val="FF4093"/>
              </a:solidFill>
            </a:endParaRPr>
          </a:p>
        </p:txBody>
      </p:sp>
      <p:sp>
        <p:nvSpPr>
          <p:cNvPr id="9" name="Google Shape;9;p1"/>
          <p:cNvSpPr/>
          <p:nvPr/>
        </p:nvSpPr>
        <p:spPr>
          <a:xfrm>
            <a:off x="0" y="5096950"/>
            <a:ext cx="8719800" cy="46500"/>
          </a:xfrm>
          <a:prstGeom prst="rect">
            <a:avLst/>
          </a:prstGeom>
          <a:gradFill>
            <a:gsLst>
              <a:gs pos="0">
                <a:srgbClr val="FFFFFF">
                  <a:alpha val="29803"/>
                </a:srgbClr>
              </a:gs>
              <a:gs pos="100000">
                <a:srgbClr val="FFFFFF">
                  <a:alpha val="0"/>
                </a:srgbClr>
              </a:gs>
            </a:gsLst>
            <a:lin ang="10800000" scaled="0"/>
          </a:gradFill>
          <a:ln>
            <a:noFill/>
          </a:ln>
        </p:spPr>
        <p:txBody>
          <a:bodyPr spcFirstLastPara="1" wrap="square" lIns="91425" tIns="91425" rIns="91425" bIns="91425" anchor="ctr" anchorCtr="0">
            <a:noAutofit/>
          </a:bodyPr>
          <a:lstStyle/>
          <a:p>
            <a:endParaRPr/>
          </a:p>
        </p:txBody>
      </p:sp>
      <p:sp>
        <p:nvSpPr>
          <p:cNvPr id="10" name="Google Shape;10;p1"/>
          <p:cNvSpPr/>
          <p:nvPr/>
        </p:nvSpPr>
        <p:spPr>
          <a:xfrm>
            <a:off x="8693400" y="5096950"/>
            <a:ext cx="450600" cy="46500"/>
          </a:xfrm>
          <a:prstGeom prst="rect">
            <a:avLst/>
          </a:prstGeom>
          <a:solidFill>
            <a:schemeClr val="accent2"/>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659893434"/>
      </p:ext>
    </p:extLst>
  </p:cSld>
  <p:clrMap bg1="lt1" tx1="dk1" bg2="dk2" tx2="lt2" accent1="accent1" accent2="accent2" accent3="accent3" accent4="accent4" accent5="accent5" accent6="accent6" hlink="hlink" folHlink="folHlink"/>
  <p:sldLayoutIdLst>
    <p:sldLayoutId id="2147483982" r:id="rId1"/>
    <p:sldLayoutId id="2147483983" r:id="rId2"/>
    <p:sldLayoutId id="2147483984" r:id="rId3"/>
    <p:sldLayoutId id="2147483985" r:id="rId4"/>
    <p:sldLayoutId id="2147483986" r:id="rId5"/>
    <p:sldLayoutId id="2147483987" r:id="rId6"/>
    <p:sldLayoutId id="2147483988" r:id="rId7"/>
    <p:sldLayoutId id="2147483989" r:id="rId8"/>
    <p:sldLayoutId id="214748399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563300"/>
            <a:ext cx="5301300" cy="727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1pPr>
            <a:lvl2pPr lvl="1">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2pPr>
            <a:lvl3pPr lvl="2">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3pPr>
            <a:lvl4pPr lvl="3">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4pPr>
            <a:lvl5pPr lvl="4">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5pPr>
            <a:lvl6pPr lvl="5">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6pPr>
            <a:lvl7pPr lvl="6">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7pPr>
            <a:lvl8pPr lvl="7">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8pPr>
            <a:lvl9pPr lvl="8">
              <a:spcBef>
                <a:spcPts val="0"/>
              </a:spcBef>
              <a:spcAft>
                <a:spcPts val="0"/>
              </a:spcAft>
              <a:buClr>
                <a:schemeClr val="dk1"/>
              </a:buClr>
              <a:buSzPts val="2400"/>
              <a:buFont typeface="Droid Serif"/>
              <a:buNone/>
              <a:defRPr sz="2400" b="1">
                <a:solidFill>
                  <a:schemeClr val="dk1"/>
                </a:solidFill>
                <a:latin typeface="Droid Serif"/>
                <a:ea typeface="Droid Serif"/>
                <a:cs typeface="Droid Serif"/>
                <a:sym typeface="Droid Serif"/>
              </a:defRPr>
            </a:lvl9pPr>
          </a:lstStyle>
          <a:p>
            <a:endParaRPr/>
          </a:p>
        </p:txBody>
      </p:sp>
      <p:sp>
        <p:nvSpPr>
          <p:cNvPr id="7" name="Google Shape;7;p1"/>
          <p:cNvSpPr txBox="1">
            <a:spLocks noGrp="1"/>
          </p:cNvSpPr>
          <p:nvPr>
            <p:ph type="body" idx="1"/>
          </p:nvPr>
        </p:nvSpPr>
        <p:spPr>
          <a:xfrm>
            <a:off x="457200" y="1406944"/>
            <a:ext cx="5301300" cy="3161400"/>
          </a:xfrm>
          <a:prstGeom prst="rect">
            <a:avLst/>
          </a:prstGeom>
          <a:noFill/>
          <a:ln>
            <a:noFill/>
          </a:ln>
        </p:spPr>
        <p:txBody>
          <a:bodyPr spcFirstLastPara="1" wrap="square" lIns="91425" tIns="91425" rIns="91425" bIns="91425" anchor="t" anchorCtr="0">
            <a:noAutofit/>
          </a:bodyPr>
          <a:lstStyle>
            <a:lvl1pPr marL="457200" lvl="0" indent="-342900">
              <a:spcBef>
                <a:spcPts val="60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1pPr>
            <a:lvl2pPr marL="914400" lvl="1" indent="-342900">
              <a:spcBef>
                <a:spcPts val="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2pPr>
            <a:lvl3pPr marL="1371600" lvl="2" indent="-342900">
              <a:spcBef>
                <a:spcPts val="0"/>
              </a:spcBef>
              <a:spcAft>
                <a:spcPts val="0"/>
              </a:spcAft>
              <a:buClr>
                <a:schemeClr val="accent3"/>
              </a:buClr>
              <a:buSzPts val="1800"/>
              <a:buFont typeface="Pontano Sans"/>
              <a:buChar char="￫"/>
              <a:defRPr sz="1800">
                <a:solidFill>
                  <a:schemeClr val="dk1"/>
                </a:solidFill>
                <a:latin typeface="Pontano Sans"/>
                <a:ea typeface="Pontano Sans"/>
                <a:cs typeface="Pontano Sans"/>
                <a:sym typeface="Pontano Sans"/>
              </a:defRPr>
            </a:lvl3pPr>
            <a:lvl4pPr marL="1828800" lvl="3"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4pPr>
            <a:lvl5pPr marL="2286000" lvl="4"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5pPr>
            <a:lvl6pPr marL="2743200" lvl="5"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6pPr>
            <a:lvl7pPr marL="3200400" lvl="6"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7pPr>
            <a:lvl8pPr marL="3657600" lvl="7"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8pPr>
            <a:lvl9pPr marL="4114800" lvl="8" indent="-342900">
              <a:spcBef>
                <a:spcPts val="0"/>
              </a:spcBef>
              <a:spcAft>
                <a:spcPts val="0"/>
              </a:spcAft>
              <a:buClr>
                <a:schemeClr val="dk1"/>
              </a:buClr>
              <a:buSzPts val="1800"/>
              <a:buFont typeface="Pontano Sans"/>
              <a:buChar char="￫"/>
              <a:defRPr sz="1800">
                <a:solidFill>
                  <a:schemeClr val="dk1"/>
                </a:solidFill>
                <a:latin typeface="Pontano Sans"/>
                <a:ea typeface="Pontano Sans"/>
                <a:cs typeface="Pontano Sans"/>
                <a:sym typeface="Pontano Sans"/>
              </a:defRPr>
            </a:lvl9pPr>
          </a:lstStyle>
          <a:p>
            <a:endParaRPr/>
          </a:p>
        </p:txBody>
      </p:sp>
      <p:sp>
        <p:nvSpPr>
          <p:cNvPr id="8" name="Google Shape;8;p1"/>
          <p:cNvSpPr txBox="1">
            <a:spLocks noGrp="1"/>
          </p:cNvSpPr>
          <p:nvPr>
            <p:ph type="sldNum" idx="12"/>
          </p:nvPr>
        </p:nvSpPr>
        <p:spPr>
          <a:xfrm>
            <a:off x="5606284" y="4749851"/>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accent3"/>
                </a:solidFill>
                <a:latin typeface="Pontano Sans"/>
                <a:ea typeface="Pontano Sans"/>
                <a:cs typeface="Pontano Sans"/>
                <a:sym typeface="Pontano Sans"/>
              </a:defRPr>
            </a:lvl1pPr>
            <a:lvl2pPr lvl="1" algn="r">
              <a:buNone/>
              <a:defRPr sz="1200">
                <a:solidFill>
                  <a:schemeClr val="accent3"/>
                </a:solidFill>
                <a:latin typeface="Pontano Sans"/>
                <a:ea typeface="Pontano Sans"/>
                <a:cs typeface="Pontano Sans"/>
                <a:sym typeface="Pontano Sans"/>
              </a:defRPr>
            </a:lvl2pPr>
            <a:lvl3pPr lvl="2" algn="r">
              <a:buNone/>
              <a:defRPr sz="1200">
                <a:solidFill>
                  <a:schemeClr val="accent3"/>
                </a:solidFill>
                <a:latin typeface="Pontano Sans"/>
                <a:ea typeface="Pontano Sans"/>
                <a:cs typeface="Pontano Sans"/>
                <a:sym typeface="Pontano Sans"/>
              </a:defRPr>
            </a:lvl3pPr>
            <a:lvl4pPr lvl="3" algn="r">
              <a:buNone/>
              <a:defRPr sz="1200">
                <a:solidFill>
                  <a:schemeClr val="accent3"/>
                </a:solidFill>
                <a:latin typeface="Pontano Sans"/>
                <a:ea typeface="Pontano Sans"/>
                <a:cs typeface="Pontano Sans"/>
                <a:sym typeface="Pontano Sans"/>
              </a:defRPr>
            </a:lvl4pPr>
            <a:lvl5pPr lvl="4" algn="r">
              <a:buNone/>
              <a:defRPr sz="1200">
                <a:solidFill>
                  <a:schemeClr val="accent3"/>
                </a:solidFill>
                <a:latin typeface="Pontano Sans"/>
                <a:ea typeface="Pontano Sans"/>
                <a:cs typeface="Pontano Sans"/>
                <a:sym typeface="Pontano Sans"/>
              </a:defRPr>
            </a:lvl5pPr>
            <a:lvl6pPr lvl="5" algn="r">
              <a:buNone/>
              <a:defRPr sz="1200">
                <a:solidFill>
                  <a:schemeClr val="accent3"/>
                </a:solidFill>
                <a:latin typeface="Pontano Sans"/>
                <a:ea typeface="Pontano Sans"/>
                <a:cs typeface="Pontano Sans"/>
                <a:sym typeface="Pontano Sans"/>
              </a:defRPr>
            </a:lvl6pPr>
            <a:lvl7pPr lvl="6" algn="r">
              <a:buNone/>
              <a:defRPr sz="1200">
                <a:solidFill>
                  <a:schemeClr val="accent3"/>
                </a:solidFill>
                <a:latin typeface="Pontano Sans"/>
                <a:ea typeface="Pontano Sans"/>
                <a:cs typeface="Pontano Sans"/>
                <a:sym typeface="Pontano Sans"/>
              </a:defRPr>
            </a:lvl7pPr>
            <a:lvl8pPr lvl="7" algn="r">
              <a:buNone/>
              <a:defRPr sz="1200">
                <a:solidFill>
                  <a:schemeClr val="accent3"/>
                </a:solidFill>
                <a:latin typeface="Pontano Sans"/>
                <a:ea typeface="Pontano Sans"/>
                <a:cs typeface="Pontano Sans"/>
                <a:sym typeface="Pontano Sans"/>
              </a:defRPr>
            </a:lvl8pPr>
            <a:lvl9pPr lvl="8" algn="r">
              <a:buNone/>
              <a:defRPr sz="1200">
                <a:solidFill>
                  <a:schemeClr val="accent3"/>
                </a:solidFill>
                <a:latin typeface="Pontano Sans"/>
                <a:ea typeface="Pontano Sans"/>
                <a:cs typeface="Pontano Sans"/>
                <a:sym typeface="Pontano Sans"/>
              </a:defRPr>
            </a:lvl9pPr>
          </a:lstStyle>
          <a:p>
            <a:fld id="{00000000-1234-1234-1234-123412341234}" type="slidenum">
              <a:rPr lang="en">
                <a:solidFill>
                  <a:srgbClr val="33CCFF"/>
                </a:solidFill>
              </a:rPr>
              <a:pPr/>
              <a:t>‹Nº›</a:t>
            </a:fld>
            <a:endParaRPr>
              <a:solidFill>
                <a:srgbClr val="33CCFF"/>
              </a:solidFill>
            </a:endParaRPr>
          </a:p>
        </p:txBody>
      </p:sp>
    </p:spTree>
    <p:extLst>
      <p:ext uri="{BB962C8B-B14F-4D97-AF65-F5344CB8AC3E}">
        <p14:creationId xmlns:p14="http://schemas.microsoft.com/office/powerpoint/2010/main" val="514257175"/>
      </p:ext>
    </p:extLst>
  </p:cSld>
  <p:clrMap bg1="lt1" tx1="dk1" bg2="dk2" tx2="lt2" accent1="accent1" accent2="accent2" accent3="accent3" accent4="accent4" accent5="accent5" accent6="accent6" hlink="hlink" folHlink="folHlink"/>
  <p:sldLayoutIdLst>
    <p:sldLayoutId id="2147484005"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 id="2147484016"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8.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png"/><Relationship Id="rId10" Type="http://schemas.openxmlformats.org/officeDocument/2006/relationships/image" Target="../media/image6.png"/><Relationship Id="rId4" Type="http://schemas.openxmlformats.org/officeDocument/2006/relationships/image" Target="../media/image11.png"/><Relationship Id="rId9"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hyperlink" Target="https://ordenadores-y-portatiles.com/ram.html" TargetMode="External"/><Relationship Id="rId2" Type="http://schemas.openxmlformats.org/officeDocument/2006/relationships/notesSlide" Target="../notesSlides/notesSlide6.xml"/><Relationship Id="rId1" Type="http://schemas.openxmlformats.org/officeDocument/2006/relationships/slideLayout" Target="../slideLayouts/slideLayout47.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hyperlink" Target="https://ordenadores-y-portatiles.com/placa-base.html"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muytecnologicos.com/diccionario-tecnologico/comunicacion" TargetMode="External"/><Relationship Id="rId2" Type="http://schemas.openxmlformats.org/officeDocument/2006/relationships/notesSlide" Target="../notesSlides/notesSlide7.xml"/><Relationship Id="rId1" Type="http://schemas.openxmlformats.org/officeDocument/2006/relationships/slideLayout" Target="../slideLayouts/slideLayout47.xml"/><Relationship Id="rId5" Type="http://schemas.openxmlformats.org/officeDocument/2006/relationships/image" Target="../media/image25.jpeg"/><Relationship Id="rId4" Type="http://schemas.openxmlformats.org/officeDocument/2006/relationships/image" Target="../media/image24.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3"/>
          <p:cNvSpPr txBox="1">
            <a:spLocks noGrp="1"/>
          </p:cNvSpPr>
          <p:nvPr>
            <p:ph type="ctrTitle"/>
          </p:nvPr>
        </p:nvSpPr>
        <p:spPr>
          <a:xfrm>
            <a:off x="840066" y="1989825"/>
            <a:ext cx="4539000" cy="1159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BO" dirty="0" smtClean="0">
                <a:solidFill>
                  <a:schemeClr val="tx1">
                    <a:lumMod val="95000"/>
                  </a:schemeClr>
                </a:solidFill>
                <a:latin typeface="Copperplate Gothic Bold" panose="020E0705020206020404" pitchFamily="34" charset="0"/>
              </a:rPr>
              <a:t>MEMORIAS</a:t>
            </a:r>
            <a:endParaRPr dirty="0">
              <a:solidFill>
                <a:schemeClr val="tx1">
                  <a:lumMod val="95000"/>
                </a:schemeClr>
              </a:solidFill>
              <a:latin typeface="Copperplate Gothic Bold" panose="020E0705020206020404" pitchFamily="34" charset="0"/>
            </a:endParaRPr>
          </a:p>
        </p:txBody>
      </p:sp>
      <p:pic>
        <p:nvPicPr>
          <p:cNvPr id="61" name="Google Shape;61;p13"/>
          <p:cNvPicPr preferRelativeResize="0"/>
          <p:nvPr/>
        </p:nvPicPr>
        <p:blipFill>
          <a:blip r:embed="rId3">
            <a:alphaModFix/>
          </a:blip>
          <a:stretch>
            <a:fillRect/>
          </a:stretch>
        </p:blipFill>
        <p:spPr>
          <a:xfrm>
            <a:off x="6751646" y="2268154"/>
            <a:ext cx="1782850" cy="2031750"/>
          </a:xfrm>
          <a:prstGeom prst="rect">
            <a:avLst/>
          </a:prstGeom>
          <a:noFill/>
          <a:ln>
            <a:noFill/>
          </a:ln>
        </p:spPr>
      </p:pic>
      <p:pic>
        <p:nvPicPr>
          <p:cNvPr id="62" name="Google Shape;62;p13"/>
          <p:cNvPicPr preferRelativeResize="0"/>
          <p:nvPr/>
        </p:nvPicPr>
        <p:blipFill>
          <a:blip r:embed="rId4">
            <a:alphaModFix/>
          </a:blip>
          <a:stretch>
            <a:fillRect/>
          </a:stretch>
        </p:blipFill>
        <p:spPr>
          <a:xfrm>
            <a:off x="5320814" y="378324"/>
            <a:ext cx="662500" cy="726550"/>
          </a:xfrm>
          <a:prstGeom prst="rect">
            <a:avLst/>
          </a:prstGeom>
          <a:noFill/>
          <a:ln>
            <a:noFill/>
          </a:ln>
        </p:spPr>
      </p:pic>
      <p:pic>
        <p:nvPicPr>
          <p:cNvPr id="63" name="Google Shape;63;p13"/>
          <p:cNvPicPr preferRelativeResize="0"/>
          <p:nvPr/>
        </p:nvPicPr>
        <p:blipFill>
          <a:blip r:embed="rId5">
            <a:alphaModFix/>
          </a:blip>
          <a:stretch>
            <a:fillRect/>
          </a:stretch>
        </p:blipFill>
        <p:spPr>
          <a:xfrm>
            <a:off x="7593770" y="884611"/>
            <a:ext cx="482075" cy="525200"/>
          </a:xfrm>
          <a:prstGeom prst="rect">
            <a:avLst/>
          </a:prstGeom>
          <a:noFill/>
          <a:ln>
            <a:noFill/>
          </a:ln>
        </p:spPr>
      </p:pic>
      <p:pic>
        <p:nvPicPr>
          <p:cNvPr id="64" name="Google Shape;64;p13"/>
          <p:cNvPicPr preferRelativeResize="0"/>
          <p:nvPr/>
        </p:nvPicPr>
        <p:blipFill>
          <a:blip r:embed="rId6">
            <a:alphaModFix/>
          </a:blip>
          <a:stretch>
            <a:fillRect/>
          </a:stretch>
        </p:blipFill>
        <p:spPr>
          <a:xfrm>
            <a:off x="5621692" y="4034576"/>
            <a:ext cx="586165" cy="686300"/>
          </a:xfrm>
          <a:prstGeom prst="rect">
            <a:avLst/>
          </a:prstGeom>
          <a:noFill/>
          <a:ln>
            <a:noFill/>
          </a:ln>
        </p:spPr>
      </p:pic>
      <p:pic>
        <p:nvPicPr>
          <p:cNvPr id="65" name="Google Shape;65;p13"/>
          <p:cNvPicPr preferRelativeResize="0"/>
          <p:nvPr/>
        </p:nvPicPr>
        <p:blipFill>
          <a:blip r:embed="rId7">
            <a:alphaModFix/>
          </a:blip>
          <a:stretch>
            <a:fillRect/>
          </a:stretch>
        </p:blipFill>
        <p:spPr>
          <a:xfrm>
            <a:off x="8404399" y="3624439"/>
            <a:ext cx="321850" cy="448425"/>
          </a:xfrm>
          <a:prstGeom prst="rect">
            <a:avLst/>
          </a:prstGeom>
          <a:noFill/>
          <a:ln>
            <a:noFill/>
          </a:ln>
        </p:spPr>
      </p:pic>
      <p:pic>
        <p:nvPicPr>
          <p:cNvPr id="66" name="Google Shape;66;p13"/>
          <p:cNvPicPr preferRelativeResize="0"/>
          <p:nvPr/>
        </p:nvPicPr>
        <p:blipFill>
          <a:blip r:embed="rId7">
            <a:alphaModFix/>
          </a:blip>
          <a:stretch>
            <a:fillRect/>
          </a:stretch>
        </p:blipFill>
        <p:spPr>
          <a:xfrm>
            <a:off x="8664593" y="3757882"/>
            <a:ext cx="321850" cy="448425"/>
          </a:xfrm>
          <a:prstGeom prst="rect">
            <a:avLst/>
          </a:prstGeom>
          <a:noFill/>
          <a:ln>
            <a:noFill/>
          </a:ln>
        </p:spPr>
      </p:pic>
      <p:pic>
        <p:nvPicPr>
          <p:cNvPr id="2" name="Imagen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621693" y="1532761"/>
            <a:ext cx="2663058" cy="2072644"/>
          </a:xfrm>
          <a:prstGeom prst="rect">
            <a:avLst/>
          </a:prstGeom>
          <a:ln>
            <a:noFill/>
          </a:ln>
          <a:effectLst>
            <a:softEdge rad="112500"/>
          </a:effectLst>
          <a:scene3d>
            <a:camera prst="isometricOffAxis1Left"/>
            <a:lightRig rig="threePt" dir="t"/>
          </a:scene3d>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5"/>
          <p:cNvSpPr txBox="1">
            <a:spLocks noGrp="1"/>
          </p:cNvSpPr>
          <p:nvPr>
            <p:ph type="title"/>
          </p:nvPr>
        </p:nvSpPr>
        <p:spPr>
          <a:xfrm>
            <a:off x="457200" y="563300"/>
            <a:ext cx="5301300" cy="72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smtClean="0"/>
              <a:t>MEMORIAS RAM</a:t>
            </a:r>
            <a:endParaRPr dirty="0"/>
          </a:p>
        </p:txBody>
      </p:sp>
      <p:sp>
        <p:nvSpPr>
          <p:cNvPr id="220" name="Google Shape;220;p25"/>
          <p:cNvSpPr txBox="1">
            <a:spLocks noGrp="1"/>
          </p:cNvSpPr>
          <p:nvPr>
            <p:ph type="sldNum" idx="12"/>
          </p:nvPr>
        </p:nvSpPr>
        <p:spPr>
          <a:xfrm>
            <a:off x="5606284" y="4749851"/>
            <a:ext cx="548700" cy="393600"/>
          </a:xfrm>
          <a:prstGeom prst="rect">
            <a:avLst/>
          </a:prstGeom>
        </p:spPr>
        <p:txBody>
          <a:bodyPr spcFirstLastPara="1" wrap="square" lIns="91425" tIns="91425" rIns="91425" bIns="91425" anchor="ctr" anchorCtr="0">
            <a:noAutofit/>
          </a:bodyPr>
          <a:lstStyle/>
          <a:p>
            <a:fld id="{00000000-1234-1234-1234-123412341234}" type="slidenum">
              <a:rPr lang="en">
                <a:solidFill>
                  <a:srgbClr val="33CCFF"/>
                </a:solidFill>
              </a:rPr>
              <a:pPr/>
              <a:t>10</a:t>
            </a:fld>
            <a:endParaRPr>
              <a:solidFill>
                <a:srgbClr val="33CCFF"/>
              </a:solidFill>
            </a:endParaRPr>
          </a:p>
        </p:txBody>
      </p:sp>
      <p:pic>
        <p:nvPicPr>
          <p:cNvPr id="221" name="Google Shape;221;p25" descr="photo-1468233748640-b31327627610"/>
          <p:cNvPicPr preferRelativeResize="0"/>
          <p:nvPr/>
        </p:nvPicPr>
        <p:blipFill rotWithShape="1">
          <a:blip r:embed="rId3">
            <a:alphaModFix/>
          </a:blip>
          <a:srcRect l="27733" r="27729"/>
          <a:stretch/>
        </p:blipFill>
        <p:spPr>
          <a:xfrm>
            <a:off x="7169200" y="0"/>
            <a:ext cx="1974799" cy="5143501"/>
          </a:xfrm>
          <a:prstGeom prst="rect">
            <a:avLst/>
          </a:prstGeom>
          <a:noFill/>
          <a:ln>
            <a:noFill/>
          </a:ln>
        </p:spPr>
      </p:pic>
      <p:grpSp>
        <p:nvGrpSpPr>
          <p:cNvPr id="222" name="Google Shape;222;p25"/>
          <p:cNvGrpSpPr/>
          <p:nvPr/>
        </p:nvGrpSpPr>
        <p:grpSpPr>
          <a:xfrm>
            <a:off x="595409" y="1542379"/>
            <a:ext cx="3168933" cy="3157509"/>
            <a:chOff x="3618600" y="537300"/>
            <a:chExt cx="4271950" cy="4256550"/>
          </a:xfrm>
        </p:grpSpPr>
        <p:sp>
          <p:nvSpPr>
            <p:cNvPr id="223" name="Google Shape;223;p25"/>
            <p:cNvSpPr/>
            <p:nvPr/>
          </p:nvSpPr>
          <p:spPr>
            <a:xfrm>
              <a:off x="3680275" y="537300"/>
              <a:ext cx="1906800" cy="1906800"/>
            </a:xfrm>
            <a:prstGeom prst="ellipse">
              <a:avLst/>
            </a:prstGeom>
            <a:solidFill>
              <a:schemeClr val="accent3"/>
            </a:solidFill>
            <a:ln>
              <a:noFill/>
            </a:ln>
          </p:spPr>
          <p:txBody>
            <a:bodyPr spcFirstLastPara="1" wrap="square" lIns="91425" tIns="91425" rIns="91425" bIns="91425" anchor="ctr" anchorCtr="0">
              <a:noAutofit/>
            </a:bodyPr>
            <a:lstStyle/>
            <a:p>
              <a:pPr algn="ctr"/>
              <a:r>
                <a:rPr lang="en" sz="1200">
                  <a:solidFill>
                    <a:srgbClr val="FFFFFF"/>
                  </a:solidFill>
                  <a:latin typeface="Pontano Sans"/>
                  <a:ea typeface="Pontano Sans"/>
                  <a:cs typeface="Pontano Sans"/>
                  <a:sym typeface="Pontano Sans"/>
                </a:rPr>
                <a:t>Item 1</a:t>
              </a:r>
              <a:endParaRPr sz="1200">
                <a:solidFill>
                  <a:srgbClr val="FFFFFF"/>
                </a:solidFill>
                <a:latin typeface="Pontano Sans"/>
                <a:ea typeface="Pontano Sans"/>
                <a:cs typeface="Pontano Sans"/>
                <a:sym typeface="Pontano Sans"/>
              </a:endParaRPr>
            </a:p>
          </p:txBody>
        </p:sp>
        <p:sp>
          <p:nvSpPr>
            <p:cNvPr id="224" name="Google Shape;224;p25"/>
            <p:cNvSpPr/>
            <p:nvPr/>
          </p:nvSpPr>
          <p:spPr>
            <a:xfrm>
              <a:off x="5983750" y="537300"/>
              <a:ext cx="1906800" cy="1906800"/>
            </a:xfrm>
            <a:prstGeom prst="ellipse">
              <a:avLst/>
            </a:prstGeom>
            <a:solidFill>
              <a:schemeClr val="accent4"/>
            </a:solidFill>
            <a:ln>
              <a:noFill/>
            </a:ln>
          </p:spPr>
          <p:txBody>
            <a:bodyPr spcFirstLastPara="1" wrap="square" lIns="91425" tIns="91425" rIns="91425" bIns="91425" anchor="ctr" anchorCtr="0">
              <a:noAutofit/>
            </a:bodyPr>
            <a:lstStyle/>
            <a:p>
              <a:pPr algn="ctr">
                <a:buSzPts val="1100"/>
              </a:pPr>
              <a:r>
                <a:rPr lang="en" sz="1200">
                  <a:solidFill>
                    <a:srgbClr val="FFFFFF"/>
                  </a:solidFill>
                  <a:latin typeface="Pontano Sans"/>
                  <a:ea typeface="Pontano Sans"/>
                  <a:cs typeface="Pontano Sans"/>
                  <a:sym typeface="Pontano Sans"/>
                </a:rPr>
                <a:t>Item 2</a:t>
              </a:r>
              <a:endParaRPr sz="1200">
                <a:solidFill>
                  <a:srgbClr val="FFFFFF"/>
                </a:solidFill>
                <a:latin typeface="Pontano Sans"/>
                <a:ea typeface="Pontano Sans"/>
                <a:cs typeface="Pontano Sans"/>
                <a:sym typeface="Pontano Sans"/>
              </a:endParaRPr>
            </a:p>
          </p:txBody>
        </p:sp>
        <p:sp>
          <p:nvSpPr>
            <p:cNvPr id="225" name="Google Shape;225;p25"/>
            <p:cNvSpPr/>
            <p:nvPr/>
          </p:nvSpPr>
          <p:spPr>
            <a:xfrm>
              <a:off x="3618600" y="2887050"/>
              <a:ext cx="1906800" cy="1906800"/>
            </a:xfrm>
            <a:prstGeom prst="ellipse">
              <a:avLst/>
            </a:prstGeom>
            <a:solidFill>
              <a:schemeClr val="accent2"/>
            </a:solidFill>
            <a:ln>
              <a:noFill/>
            </a:ln>
          </p:spPr>
          <p:txBody>
            <a:bodyPr spcFirstLastPara="1" wrap="square" lIns="91425" tIns="91425" rIns="91425" bIns="91425" anchor="ctr" anchorCtr="0">
              <a:noAutofit/>
            </a:bodyPr>
            <a:lstStyle/>
            <a:p>
              <a:pPr algn="ctr"/>
              <a:r>
                <a:rPr lang="en" sz="1200">
                  <a:solidFill>
                    <a:srgbClr val="FFFFFF"/>
                  </a:solidFill>
                  <a:latin typeface="Pontano Sans"/>
                  <a:ea typeface="Pontano Sans"/>
                  <a:cs typeface="Pontano Sans"/>
                  <a:sym typeface="Pontano Sans"/>
                </a:rPr>
                <a:t>Item 3</a:t>
              </a:r>
              <a:endParaRPr sz="1200">
                <a:solidFill>
                  <a:srgbClr val="FFFFFF"/>
                </a:solidFill>
                <a:latin typeface="Pontano Sans"/>
                <a:ea typeface="Pontano Sans"/>
                <a:cs typeface="Pontano Sans"/>
                <a:sym typeface="Pontano Sans"/>
              </a:endParaRPr>
            </a:p>
          </p:txBody>
        </p:sp>
        <p:sp>
          <p:nvSpPr>
            <p:cNvPr id="226" name="Google Shape;226;p25"/>
            <p:cNvSpPr/>
            <p:nvPr/>
          </p:nvSpPr>
          <p:spPr>
            <a:xfrm>
              <a:off x="5983750" y="2887050"/>
              <a:ext cx="1906800" cy="1906800"/>
            </a:xfrm>
            <a:prstGeom prst="ellipse">
              <a:avLst/>
            </a:prstGeom>
            <a:solidFill>
              <a:schemeClr val="accent1"/>
            </a:solidFill>
            <a:ln>
              <a:noFill/>
            </a:ln>
          </p:spPr>
          <p:txBody>
            <a:bodyPr spcFirstLastPara="1" wrap="square" lIns="91425" tIns="91425" rIns="91425" bIns="91425" anchor="ctr" anchorCtr="0">
              <a:noAutofit/>
            </a:bodyPr>
            <a:lstStyle/>
            <a:p>
              <a:pPr algn="ctr"/>
              <a:r>
                <a:rPr lang="en" sz="1200">
                  <a:solidFill>
                    <a:srgbClr val="FFFFFF"/>
                  </a:solidFill>
                  <a:latin typeface="Pontano Sans"/>
                  <a:ea typeface="Pontano Sans"/>
                  <a:cs typeface="Pontano Sans"/>
                  <a:sym typeface="Pontano Sans"/>
                </a:rPr>
                <a:t>Item 4</a:t>
              </a:r>
              <a:endParaRPr sz="1200">
                <a:solidFill>
                  <a:srgbClr val="FFFFFF"/>
                </a:solidFill>
                <a:latin typeface="Pontano Sans"/>
                <a:ea typeface="Pontano Sans"/>
                <a:cs typeface="Pontano Sans"/>
                <a:sym typeface="Pontano Sans"/>
              </a:endParaRPr>
            </a:p>
          </p:txBody>
        </p:sp>
      </p:grpSp>
      <p:sp>
        <p:nvSpPr>
          <p:cNvPr id="227" name="Google Shape;227;p25"/>
          <p:cNvSpPr/>
          <p:nvPr/>
        </p:nvSpPr>
        <p:spPr>
          <a:xfrm>
            <a:off x="1398585" y="2339766"/>
            <a:ext cx="1562700" cy="1562700"/>
          </a:xfrm>
          <a:prstGeom prst="ellipse">
            <a:avLst/>
          </a:prstGeom>
          <a:solidFill>
            <a:srgbClr val="FFFFFF"/>
          </a:solidFill>
          <a:ln>
            <a:noFill/>
          </a:ln>
        </p:spPr>
        <p:txBody>
          <a:bodyPr spcFirstLastPara="1" wrap="square" lIns="91425" tIns="91425" rIns="91425" bIns="91425" anchor="ctr" anchorCtr="0">
            <a:noAutofit/>
          </a:bodyPr>
          <a:lstStyle/>
          <a:p>
            <a:pPr algn="ctr"/>
            <a:r>
              <a:rPr lang="en">
                <a:solidFill>
                  <a:srgbClr val="162D5A"/>
                </a:solidFill>
                <a:latin typeface="Pontano Sans"/>
                <a:ea typeface="Pontano Sans"/>
                <a:cs typeface="Pontano Sans"/>
                <a:sym typeface="Pontano Sans"/>
              </a:rPr>
              <a:t>THE</a:t>
            </a:r>
            <a:endParaRPr>
              <a:solidFill>
                <a:srgbClr val="162D5A"/>
              </a:solidFill>
              <a:latin typeface="Pontano Sans"/>
              <a:ea typeface="Pontano Sans"/>
              <a:cs typeface="Pontano Sans"/>
              <a:sym typeface="Pontano Sans"/>
            </a:endParaRPr>
          </a:p>
          <a:p>
            <a:pPr algn="ctr"/>
            <a:r>
              <a:rPr lang="en">
                <a:solidFill>
                  <a:srgbClr val="162D5A"/>
                </a:solidFill>
                <a:latin typeface="Pontano Sans"/>
                <a:ea typeface="Pontano Sans"/>
                <a:cs typeface="Pontano Sans"/>
                <a:sym typeface="Pontano Sans"/>
              </a:rPr>
              <a:t>CONCEPT</a:t>
            </a:r>
            <a:endParaRPr>
              <a:solidFill>
                <a:srgbClr val="162D5A"/>
              </a:solidFill>
              <a:latin typeface="Pontano Sans"/>
              <a:ea typeface="Pontano Sans"/>
              <a:cs typeface="Pontano Sans"/>
              <a:sym typeface="Pontano Sans"/>
            </a:endParaRPr>
          </a:p>
        </p:txBody>
      </p:sp>
      <p:sp>
        <p:nvSpPr>
          <p:cNvPr id="228" name="Google Shape;228;p25"/>
          <p:cNvSpPr/>
          <p:nvPr/>
        </p:nvSpPr>
        <p:spPr>
          <a:xfrm>
            <a:off x="1501606" y="2438522"/>
            <a:ext cx="1356600" cy="1356600"/>
          </a:xfrm>
          <a:prstGeom prst="donut">
            <a:avLst>
              <a:gd name="adj" fmla="val 11468"/>
            </a:avLst>
          </a:prstGeom>
          <a:solidFill>
            <a:srgbClr val="EFEFEF"/>
          </a:solidFill>
          <a:ln>
            <a:noFill/>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38663850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txBox="1">
            <a:spLocks noGrp="1"/>
          </p:cNvSpPr>
          <p:nvPr>
            <p:ph type="title"/>
          </p:nvPr>
        </p:nvSpPr>
        <p:spPr>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a:t>Our process is easy</a:t>
            </a:r>
            <a:endParaRPr/>
          </a:p>
        </p:txBody>
      </p:sp>
      <p:sp>
        <p:nvSpPr>
          <p:cNvPr id="266" name="Google Shape;266;p29"/>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11</a:t>
            </a:fld>
            <a:endParaRPr/>
          </a:p>
        </p:txBody>
      </p:sp>
      <p:grpSp>
        <p:nvGrpSpPr>
          <p:cNvPr id="267" name="Google Shape;267;p29"/>
          <p:cNvGrpSpPr/>
          <p:nvPr/>
        </p:nvGrpSpPr>
        <p:grpSpPr>
          <a:xfrm>
            <a:off x="5733225" y="2944610"/>
            <a:ext cx="2469661" cy="1384500"/>
            <a:chOff x="6038025" y="2598925"/>
            <a:chExt cx="2469661" cy="1384500"/>
          </a:xfrm>
        </p:grpSpPr>
        <p:cxnSp>
          <p:nvCxnSpPr>
            <p:cNvPr id="268" name="Google Shape;268;p29"/>
            <p:cNvCxnSpPr/>
            <p:nvPr/>
          </p:nvCxnSpPr>
          <p:spPr>
            <a:xfrm>
              <a:off x="6038025" y="3312550"/>
              <a:ext cx="582000" cy="0"/>
            </a:xfrm>
            <a:prstGeom prst="straightConnector1">
              <a:avLst/>
            </a:prstGeom>
            <a:noFill/>
            <a:ln w="9525" cap="flat" cmpd="sng">
              <a:solidFill>
                <a:schemeClr val="lt1"/>
              </a:solidFill>
              <a:prstDash val="solid"/>
              <a:round/>
              <a:headEnd type="none" w="sm" len="sm"/>
              <a:tailEnd type="none" w="sm" len="sm"/>
            </a:ln>
          </p:spPr>
        </p:cxnSp>
        <p:sp>
          <p:nvSpPr>
            <p:cNvPr id="269" name="Google Shape;269;p29"/>
            <p:cNvSpPr txBox="1"/>
            <p:nvPr/>
          </p:nvSpPr>
          <p:spPr>
            <a:xfrm>
              <a:off x="6640486" y="2598925"/>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Muli"/>
                  <a:ea typeface="Muli"/>
                  <a:cs typeface="Muli"/>
                  <a:sym typeface="Muli"/>
                </a:rPr>
                <a:t>Vestibulum congue tempus</a:t>
              </a:r>
              <a:endParaRPr sz="1200">
                <a:solidFill>
                  <a:schemeClr val="lt1"/>
                </a:solidFill>
                <a:latin typeface="Muli"/>
                <a:ea typeface="Muli"/>
                <a:cs typeface="Muli"/>
                <a:sym typeface="Muli"/>
              </a:endParaRPr>
            </a:p>
            <a:p>
              <a:pPr marL="0" lvl="0" indent="0" algn="l" rtl="0">
                <a:spcBef>
                  <a:spcPts val="0"/>
                </a:spcBef>
                <a:spcAft>
                  <a:spcPts val="0"/>
                </a:spcAft>
                <a:buNone/>
              </a:pPr>
              <a:endParaRPr sz="1200">
                <a:solidFill>
                  <a:schemeClr val="lt1"/>
                </a:solidFill>
                <a:latin typeface="Muli"/>
                <a:ea typeface="Muli"/>
                <a:cs typeface="Muli"/>
                <a:sym typeface="Muli"/>
              </a:endParaRPr>
            </a:p>
            <a:p>
              <a:pPr marL="0" lvl="0" indent="0" algn="l" rtl="0">
                <a:spcBef>
                  <a:spcPts val="0"/>
                </a:spcBef>
                <a:spcAft>
                  <a:spcPts val="1600"/>
                </a:spcAft>
                <a:buNone/>
              </a:pPr>
              <a:r>
                <a:rPr lang="en" sz="800">
                  <a:solidFill>
                    <a:schemeClr val="lt1"/>
                  </a:solidFill>
                  <a:latin typeface="Muli"/>
                  <a:ea typeface="Muli"/>
                  <a:cs typeface="Muli"/>
                  <a:sym typeface="Muli"/>
                </a:rPr>
                <a:t>Lorem ipsum dolor sit amet, consectetur adipiscing elit, sed do eiusmod tempor. Donec facilisis lacus eget mauris.</a:t>
              </a:r>
              <a:endParaRPr sz="800">
                <a:solidFill>
                  <a:schemeClr val="lt1"/>
                </a:solidFill>
                <a:latin typeface="Muli"/>
                <a:ea typeface="Muli"/>
                <a:cs typeface="Muli"/>
                <a:sym typeface="Muli"/>
              </a:endParaRPr>
            </a:p>
          </p:txBody>
        </p:sp>
        <p:sp>
          <p:nvSpPr>
            <p:cNvPr id="270" name="Google Shape;270;p29"/>
            <p:cNvSpPr/>
            <p:nvPr/>
          </p:nvSpPr>
          <p:spPr>
            <a:xfrm>
              <a:off x="6424027" y="3212150"/>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9"/>
            <p:cNvSpPr txBox="1"/>
            <p:nvPr/>
          </p:nvSpPr>
          <p:spPr>
            <a:xfrm>
              <a:off x="6399017" y="315610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3</a:t>
              </a:r>
              <a:endParaRPr sz="800">
                <a:solidFill>
                  <a:schemeClr val="dk1"/>
                </a:solidFill>
                <a:latin typeface="Lexend Deca"/>
                <a:ea typeface="Lexend Deca"/>
                <a:cs typeface="Lexend Deca"/>
                <a:sym typeface="Lexend Deca"/>
              </a:endParaRPr>
            </a:p>
          </p:txBody>
        </p:sp>
      </p:grpSp>
      <p:grpSp>
        <p:nvGrpSpPr>
          <p:cNvPr id="272" name="Google Shape;272;p29"/>
          <p:cNvGrpSpPr/>
          <p:nvPr/>
        </p:nvGrpSpPr>
        <p:grpSpPr>
          <a:xfrm>
            <a:off x="331521" y="2172128"/>
            <a:ext cx="2994729" cy="1384500"/>
            <a:chOff x="636321" y="1844098"/>
            <a:chExt cx="2994729" cy="1384500"/>
          </a:xfrm>
        </p:grpSpPr>
        <p:sp>
          <p:nvSpPr>
            <p:cNvPr id="273" name="Google Shape;273;p29"/>
            <p:cNvSpPr txBox="1"/>
            <p:nvPr/>
          </p:nvSpPr>
          <p:spPr>
            <a:xfrm>
              <a:off x="636321" y="1844098"/>
              <a:ext cx="1867200" cy="1384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 sz="1200">
                  <a:solidFill>
                    <a:schemeClr val="lt1"/>
                  </a:solidFill>
                  <a:latin typeface="Muli"/>
                  <a:ea typeface="Muli"/>
                  <a:cs typeface="Muli"/>
                  <a:sym typeface="Muli"/>
                </a:rPr>
                <a:t>Vestibulum congue tempus</a:t>
              </a:r>
              <a:endParaRPr sz="1200">
                <a:solidFill>
                  <a:schemeClr val="lt1"/>
                </a:solidFill>
                <a:latin typeface="Muli"/>
                <a:ea typeface="Muli"/>
                <a:cs typeface="Muli"/>
                <a:sym typeface="Muli"/>
              </a:endParaRPr>
            </a:p>
            <a:p>
              <a:pPr marL="0" lvl="0" indent="0" algn="r" rtl="0">
                <a:spcBef>
                  <a:spcPts val="0"/>
                </a:spcBef>
                <a:spcAft>
                  <a:spcPts val="0"/>
                </a:spcAft>
                <a:buNone/>
              </a:pPr>
              <a:endParaRPr sz="1200">
                <a:solidFill>
                  <a:schemeClr val="lt1"/>
                </a:solidFill>
                <a:latin typeface="Muli"/>
                <a:ea typeface="Muli"/>
                <a:cs typeface="Muli"/>
                <a:sym typeface="Muli"/>
              </a:endParaRPr>
            </a:p>
            <a:p>
              <a:pPr marL="0" lvl="0" indent="0" algn="r" rtl="0">
                <a:spcBef>
                  <a:spcPts val="0"/>
                </a:spcBef>
                <a:spcAft>
                  <a:spcPts val="1600"/>
                </a:spcAft>
                <a:buNone/>
              </a:pPr>
              <a:r>
                <a:rPr lang="en" sz="800">
                  <a:solidFill>
                    <a:schemeClr val="lt1"/>
                  </a:solidFill>
                  <a:latin typeface="Muli"/>
                  <a:ea typeface="Muli"/>
                  <a:cs typeface="Muli"/>
                  <a:sym typeface="Muli"/>
                </a:rPr>
                <a:t>Lorem ipsum dolor sit amet, consectetur adipiscing elit, sed do eiusmod tempor. Donec facilisis lacus eget mauris.</a:t>
              </a:r>
              <a:endParaRPr sz="800">
                <a:solidFill>
                  <a:schemeClr val="lt1"/>
                </a:solidFill>
                <a:latin typeface="Muli"/>
                <a:ea typeface="Muli"/>
                <a:cs typeface="Muli"/>
                <a:sym typeface="Muli"/>
              </a:endParaRPr>
            </a:p>
          </p:txBody>
        </p:sp>
        <p:cxnSp>
          <p:nvCxnSpPr>
            <p:cNvPr id="274" name="Google Shape;274;p29"/>
            <p:cNvCxnSpPr/>
            <p:nvPr/>
          </p:nvCxnSpPr>
          <p:spPr>
            <a:xfrm rot="10800000">
              <a:off x="2587350" y="2536350"/>
              <a:ext cx="1043700" cy="0"/>
            </a:xfrm>
            <a:prstGeom prst="straightConnector1">
              <a:avLst/>
            </a:prstGeom>
            <a:noFill/>
            <a:ln w="9525" cap="flat" cmpd="sng">
              <a:solidFill>
                <a:schemeClr val="lt1"/>
              </a:solidFill>
              <a:prstDash val="solid"/>
              <a:round/>
              <a:headEnd type="none" w="sm" len="sm"/>
              <a:tailEnd type="none" w="sm" len="sm"/>
            </a:ln>
          </p:spPr>
        </p:cxnSp>
        <p:sp>
          <p:nvSpPr>
            <p:cNvPr id="275" name="Google Shape;275;p29"/>
            <p:cNvSpPr/>
            <p:nvPr/>
          </p:nvSpPr>
          <p:spPr>
            <a:xfrm>
              <a:off x="2523501" y="2431050"/>
              <a:ext cx="198600" cy="1983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9"/>
            <p:cNvSpPr txBox="1"/>
            <p:nvPr/>
          </p:nvSpPr>
          <p:spPr>
            <a:xfrm>
              <a:off x="2498491" y="2373759"/>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2</a:t>
              </a:r>
              <a:endParaRPr sz="800">
                <a:solidFill>
                  <a:schemeClr val="dk1"/>
                </a:solidFill>
                <a:latin typeface="Lexend Deca"/>
                <a:ea typeface="Lexend Deca"/>
                <a:cs typeface="Lexend Deca"/>
                <a:sym typeface="Lexend Deca"/>
              </a:endParaRPr>
            </a:p>
          </p:txBody>
        </p:sp>
      </p:grpSp>
      <p:grpSp>
        <p:nvGrpSpPr>
          <p:cNvPr id="277" name="Google Shape;277;p29"/>
          <p:cNvGrpSpPr/>
          <p:nvPr/>
        </p:nvGrpSpPr>
        <p:grpSpPr>
          <a:xfrm>
            <a:off x="4603300" y="1270945"/>
            <a:ext cx="3599586" cy="1384500"/>
            <a:chOff x="4908100" y="889950"/>
            <a:chExt cx="3599586" cy="1384500"/>
          </a:xfrm>
        </p:grpSpPr>
        <p:cxnSp>
          <p:nvCxnSpPr>
            <p:cNvPr id="278" name="Google Shape;278;p29"/>
            <p:cNvCxnSpPr/>
            <p:nvPr/>
          </p:nvCxnSpPr>
          <p:spPr>
            <a:xfrm>
              <a:off x="4908100" y="1593250"/>
              <a:ext cx="1715100" cy="0"/>
            </a:xfrm>
            <a:prstGeom prst="straightConnector1">
              <a:avLst/>
            </a:prstGeom>
            <a:noFill/>
            <a:ln w="9525" cap="flat" cmpd="sng">
              <a:solidFill>
                <a:schemeClr val="lt1"/>
              </a:solidFill>
              <a:prstDash val="solid"/>
              <a:round/>
              <a:headEnd type="none" w="sm" len="sm"/>
              <a:tailEnd type="none" w="sm" len="sm"/>
            </a:ln>
          </p:spPr>
        </p:cxnSp>
        <p:sp>
          <p:nvSpPr>
            <p:cNvPr id="279" name="Google Shape;279;p29"/>
            <p:cNvSpPr txBox="1"/>
            <p:nvPr/>
          </p:nvSpPr>
          <p:spPr>
            <a:xfrm>
              <a:off x="6640486" y="889950"/>
              <a:ext cx="1867200" cy="1384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200">
                  <a:solidFill>
                    <a:schemeClr val="lt1"/>
                  </a:solidFill>
                  <a:latin typeface="Muli"/>
                  <a:ea typeface="Muli"/>
                  <a:cs typeface="Muli"/>
                  <a:sym typeface="Muli"/>
                </a:rPr>
                <a:t>Vestibulum congue tempus</a:t>
              </a:r>
              <a:endParaRPr sz="1200">
                <a:solidFill>
                  <a:schemeClr val="lt1"/>
                </a:solidFill>
                <a:latin typeface="Muli"/>
                <a:ea typeface="Muli"/>
                <a:cs typeface="Muli"/>
                <a:sym typeface="Muli"/>
              </a:endParaRPr>
            </a:p>
            <a:p>
              <a:pPr marL="0" lvl="0" indent="0" algn="l" rtl="0">
                <a:spcBef>
                  <a:spcPts val="0"/>
                </a:spcBef>
                <a:spcAft>
                  <a:spcPts val="0"/>
                </a:spcAft>
                <a:buNone/>
              </a:pPr>
              <a:endParaRPr sz="1200">
                <a:solidFill>
                  <a:schemeClr val="lt1"/>
                </a:solidFill>
                <a:latin typeface="Muli"/>
                <a:ea typeface="Muli"/>
                <a:cs typeface="Muli"/>
                <a:sym typeface="Muli"/>
              </a:endParaRPr>
            </a:p>
            <a:p>
              <a:pPr marL="0" lvl="0" indent="0" algn="l" rtl="0">
                <a:spcBef>
                  <a:spcPts val="0"/>
                </a:spcBef>
                <a:spcAft>
                  <a:spcPts val="1600"/>
                </a:spcAft>
                <a:buNone/>
              </a:pPr>
              <a:r>
                <a:rPr lang="en" sz="800">
                  <a:solidFill>
                    <a:schemeClr val="lt1"/>
                  </a:solidFill>
                  <a:latin typeface="Muli"/>
                  <a:ea typeface="Muli"/>
                  <a:cs typeface="Muli"/>
                  <a:sym typeface="Muli"/>
                </a:rPr>
                <a:t>Lorem ipsum dolor sit amet, consectetur adipiscing elit, sed do eiusmod tempor. Donec facilisis lacus eget mauris.</a:t>
              </a:r>
              <a:endParaRPr sz="800">
                <a:solidFill>
                  <a:schemeClr val="lt1"/>
                </a:solidFill>
                <a:latin typeface="Muli"/>
                <a:ea typeface="Muli"/>
                <a:cs typeface="Muli"/>
                <a:sym typeface="Muli"/>
              </a:endParaRPr>
            </a:p>
          </p:txBody>
        </p:sp>
        <p:sp>
          <p:nvSpPr>
            <p:cNvPr id="280" name="Google Shape;280;p29"/>
            <p:cNvSpPr/>
            <p:nvPr/>
          </p:nvSpPr>
          <p:spPr>
            <a:xfrm>
              <a:off x="6427830" y="1493307"/>
              <a:ext cx="198600" cy="198300"/>
            </a:xfrm>
            <a:prstGeom prst="ellips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9"/>
            <p:cNvSpPr txBox="1"/>
            <p:nvPr/>
          </p:nvSpPr>
          <p:spPr>
            <a:xfrm>
              <a:off x="6402820" y="1436790"/>
              <a:ext cx="247500" cy="312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800">
                  <a:solidFill>
                    <a:schemeClr val="dk1"/>
                  </a:solidFill>
                  <a:latin typeface="Lexend Deca"/>
                  <a:ea typeface="Lexend Deca"/>
                  <a:cs typeface="Lexend Deca"/>
                  <a:sym typeface="Lexend Deca"/>
                </a:rPr>
                <a:t>1</a:t>
              </a:r>
              <a:endParaRPr sz="800">
                <a:solidFill>
                  <a:schemeClr val="dk1"/>
                </a:solidFill>
                <a:latin typeface="Lexend Deca"/>
                <a:ea typeface="Lexend Deca"/>
                <a:cs typeface="Lexend Deca"/>
                <a:sym typeface="Lexend Deca"/>
              </a:endParaRPr>
            </a:p>
          </p:txBody>
        </p:sp>
      </p:grpSp>
      <p:grpSp>
        <p:nvGrpSpPr>
          <p:cNvPr id="282" name="Google Shape;282;p29"/>
          <p:cNvGrpSpPr/>
          <p:nvPr/>
        </p:nvGrpSpPr>
        <p:grpSpPr>
          <a:xfrm>
            <a:off x="2509794" y="1479150"/>
            <a:ext cx="3514811" cy="3252003"/>
            <a:chOff x="2991269" y="1153325"/>
            <a:chExt cx="3514811" cy="3252003"/>
          </a:xfrm>
        </p:grpSpPr>
        <p:sp>
          <p:nvSpPr>
            <p:cNvPr id="283" name="Google Shape;283;p29"/>
            <p:cNvSpPr/>
            <p:nvPr/>
          </p:nvSpPr>
          <p:spPr>
            <a:xfrm>
              <a:off x="3477586" y="2585458"/>
              <a:ext cx="2541910" cy="950456"/>
            </a:xfrm>
            <a:custGeom>
              <a:avLst/>
              <a:gdLst/>
              <a:ahLst/>
              <a:cxnLst/>
              <a:rect l="l" t="t" r="r" b="b"/>
              <a:pathLst>
                <a:path w="126826" h="43529" extrusionOk="0">
                  <a:moveTo>
                    <a:pt x="0" y="20002"/>
                  </a:moveTo>
                  <a:lnTo>
                    <a:pt x="63389" y="43529"/>
                  </a:lnTo>
                  <a:lnTo>
                    <a:pt x="126826" y="19907"/>
                  </a:lnTo>
                  <a:lnTo>
                    <a:pt x="63580" y="0"/>
                  </a:lnTo>
                  <a:close/>
                </a:path>
              </a:pathLst>
            </a:custGeom>
            <a:solidFill>
              <a:schemeClr val="dk1"/>
            </a:solidFill>
            <a:ln>
              <a:noFill/>
            </a:ln>
          </p:spPr>
        </p:sp>
        <p:sp>
          <p:nvSpPr>
            <p:cNvPr id="284" name="Google Shape;284;p29"/>
            <p:cNvSpPr/>
            <p:nvPr/>
          </p:nvSpPr>
          <p:spPr>
            <a:xfrm>
              <a:off x="2991269"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3"/>
            </a:solidFill>
            <a:ln>
              <a:noFill/>
            </a:ln>
          </p:spPr>
        </p:sp>
        <p:sp>
          <p:nvSpPr>
            <p:cNvPr id="285" name="Google Shape;285;p29"/>
            <p:cNvSpPr/>
            <p:nvPr/>
          </p:nvSpPr>
          <p:spPr>
            <a:xfrm flipH="1">
              <a:off x="4747852" y="3020977"/>
              <a:ext cx="1758228" cy="1384350"/>
            </a:xfrm>
            <a:custGeom>
              <a:avLst/>
              <a:gdLst/>
              <a:ahLst/>
              <a:cxnLst/>
              <a:rect l="l" t="t" r="r" b="b"/>
              <a:pathLst>
                <a:path w="87725" h="63817" extrusionOk="0">
                  <a:moveTo>
                    <a:pt x="24288" y="0"/>
                  </a:moveTo>
                  <a:lnTo>
                    <a:pt x="0" y="29908"/>
                  </a:lnTo>
                  <a:lnTo>
                    <a:pt x="87725" y="63817"/>
                  </a:lnTo>
                  <a:lnTo>
                    <a:pt x="87725" y="42291"/>
                  </a:lnTo>
                  <a:lnTo>
                    <a:pt x="87725" y="23526"/>
                  </a:lnTo>
                  <a:close/>
                </a:path>
              </a:pathLst>
            </a:custGeom>
            <a:solidFill>
              <a:schemeClr val="accent4"/>
            </a:solidFill>
            <a:ln>
              <a:noFill/>
            </a:ln>
          </p:spPr>
        </p:sp>
        <p:sp>
          <p:nvSpPr>
            <p:cNvPr id="286" name="Google Shape;286;p29"/>
            <p:cNvSpPr/>
            <p:nvPr/>
          </p:nvSpPr>
          <p:spPr>
            <a:xfrm>
              <a:off x="3969199" y="2001324"/>
              <a:ext cx="1565850" cy="585863"/>
            </a:xfrm>
            <a:custGeom>
              <a:avLst/>
              <a:gdLst/>
              <a:ahLst/>
              <a:cxnLst/>
              <a:rect l="l" t="t" r="r" b="b"/>
              <a:pathLst>
                <a:path w="24053" h="8150" extrusionOk="0">
                  <a:moveTo>
                    <a:pt x="0" y="3827"/>
                  </a:moveTo>
                  <a:lnTo>
                    <a:pt x="11976" y="8150"/>
                  </a:lnTo>
                  <a:lnTo>
                    <a:pt x="24053" y="3827"/>
                  </a:lnTo>
                  <a:lnTo>
                    <a:pt x="12126" y="0"/>
                  </a:lnTo>
                  <a:close/>
                </a:path>
              </a:pathLst>
            </a:custGeom>
            <a:solidFill>
              <a:schemeClr val="dk1"/>
            </a:solidFill>
            <a:ln>
              <a:noFill/>
            </a:ln>
          </p:spPr>
        </p:sp>
        <p:sp>
          <p:nvSpPr>
            <p:cNvPr id="287" name="Google Shape;287;p29"/>
            <p:cNvSpPr/>
            <p:nvPr/>
          </p:nvSpPr>
          <p:spPr>
            <a:xfrm>
              <a:off x="356325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3"/>
            </a:solidFill>
            <a:ln>
              <a:noFill/>
            </a:ln>
          </p:spPr>
        </p:sp>
        <p:sp>
          <p:nvSpPr>
            <p:cNvPr id="288" name="Google Shape;288;p29"/>
            <p:cNvSpPr/>
            <p:nvPr/>
          </p:nvSpPr>
          <p:spPr>
            <a:xfrm flipH="1">
              <a:off x="4749365" y="2275837"/>
              <a:ext cx="1189300" cy="1015326"/>
            </a:xfrm>
            <a:custGeom>
              <a:avLst/>
              <a:gdLst/>
              <a:ahLst/>
              <a:cxnLst/>
              <a:rect l="l" t="t" r="r" b="b"/>
              <a:pathLst>
                <a:path w="18238" h="14114" extrusionOk="0">
                  <a:moveTo>
                    <a:pt x="6262" y="0"/>
                  </a:moveTo>
                  <a:lnTo>
                    <a:pt x="18238" y="4324"/>
                  </a:lnTo>
                  <a:lnTo>
                    <a:pt x="18238" y="14114"/>
                  </a:lnTo>
                  <a:lnTo>
                    <a:pt x="0" y="7554"/>
                  </a:lnTo>
                  <a:close/>
                </a:path>
              </a:pathLst>
            </a:custGeom>
            <a:solidFill>
              <a:schemeClr val="accent4"/>
            </a:solidFill>
            <a:ln>
              <a:noFill/>
            </a:ln>
          </p:spPr>
        </p:sp>
        <p:sp>
          <p:nvSpPr>
            <p:cNvPr id="289" name="Google Shape;289;p29"/>
            <p:cNvSpPr/>
            <p:nvPr/>
          </p:nvSpPr>
          <p:spPr>
            <a:xfrm>
              <a:off x="4059061"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3"/>
            </a:solidFill>
            <a:ln>
              <a:noFill/>
            </a:ln>
          </p:spPr>
        </p:sp>
        <p:sp>
          <p:nvSpPr>
            <p:cNvPr id="290" name="Google Shape;290;p29"/>
            <p:cNvSpPr/>
            <p:nvPr/>
          </p:nvSpPr>
          <p:spPr>
            <a:xfrm flipH="1">
              <a:off x="4749350" y="1153325"/>
              <a:ext cx="693508" cy="1201140"/>
            </a:xfrm>
            <a:custGeom>
              <a:avLst/>
              <a:gdLst/>
              <a:ahLst/>
              <a:cxnLst/>
              <a:rect l="l" t="t" r="r" b="b"/>
              <a:pathLst>
                <a:path w="10635" h="16697" extrusionOk="0">
                  <a:moveTo>
                    <a:pt x="10635" y="0"/>
                  </a:moveTo>
                  <a:lnTo>
                    <a:pt x="0" y="12722"/>
                  </a:lnTo>
                  <a:lnTo>
                    <a:pt x="10635" y="16697"/>
                  </a:lnTo>
                  <a:close/>
                </a:path>
              </a:pathLst>
            </a:custGeom>
            <a:solidFill>
              <a:schemeClr val="accent4"/>
            </a:solidFill>
            <a:ln>
              <a:noFill/>
            </a:ln>
          </p:spPr>
        </p:sp>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5"/>
          <p:cNvSpPr txBox="1">
            <a:spLocks noGrp="1"/>
          </p:cNvSpPr>
          <p:nvPr>
            <p:ph type="sldNum" sz="quarter"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368" name="Google Shape;368;p35"/>
          <p:cNvSpPr txBox="1">
            <a:spLocks noGrp="1"/>
          </p:cNvSpPr>
          <p:nvPr>
            <p:ph type="ctrTitle" idx="4294967295"/>
          </p:nvPr>
        </p:nvSpPr>
        <p:spPr>
          <a:xfrm>
            <a:off x="62721" y="7668"/>
            <a:ext cx="5097293" cy="928687"/>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BO" sz="7200" dirty="0" smtClean="0"/>
              <a:t>historia</a:t>
            </a:r>
            <a:endParaRPr sz="7200" dirty="0"/>
          </a:p>
        </p:txBody>
      </p:sp>
      <p:sp>
        <p:nvSpPr>
          <p:cNvPr id="369" name="Google Shape;369;p35"/>
          <p:cNvSpPr txBox="1">
            <a:spLocks noGrp="1"/>
          </p:cNvSpPr>
          <p:nvPr>
            <p:ph type="subTitle" idx="4294967295"/>
          </p:nvPr>
        </p:nvSpPr>
        <p:spPr>
          <a:xfrm>
            <a:off x="62721" y="735722"/>
            <a:ext cx="5900334" cy="4293478"/>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100" b="1" dirty="0">
                <a:latin typeface="Muli"/>
                <a:ea typeface="Muli"/>
                <a:cs typeface="Muli"/>
                <a:sym typeface="Muli"/>
              </a:rPr>
              <a:t>Any questions?</a:t>
            </a:r>
            <a:endParaRPr sz="1100" b="1" dirty="0">
              <a:latin typeface="Muli"/>
              <a:ea typeface="Muli"/>
              <a:cs typeface="Muli"/>
              <a:sym typeface="Muli"/>
            </a:endParaRPr>
          </a:p>
          <a:p>
            <a:pPr marL="0" lvl="0" indent="0" algn="l" rtl="0">
              <a:spcBef>
                <a:spcPts val="600"/>
              </a:spcBef>
              <a:spcAft>
                <a:spcPts val="0"/>
              </a:spcAft>
              <a:buNone/>
            </a:pPr>
            <a:r>
              <a:rPr lang="en" sz="1100" dirty="0"/>
              <a:t>You can find me at:</a:t>
            </a:r>
            <a:endParaRPr sz="1100" dirty="0"/>
          </a:p>
          <a:p>
            <a:pPr marL="0" lvl="0" indent="0" algn="l" rtl="0">
              <a:spcBef>
                <a:spcPts val="600"/>
              </a:spcBef>
              <a:spcAft>
                <a:spcPts val="0"/>
              </a:spcAft>
              <a:buNone/>
            </a:pPr>
            <a:r>
              <a:rPr lang="en" sz="1100" dirty="0"/>
              <a:t>@username</a:t>
            </a:r>
            <a:endParaRPr sz="1100" dirty="0"/>
          </a:p>
          <a:p>
            <a:pPr marL="0" lvl="0" indent="0" algn="l" rtl="0">
              <a:spcBef>
                <a:spcPts val="600"/>
              </a:spcBef>
              <a:spcAft>
                <a:spcPts val="0"/>
              </a:spcAft>
              <a:buNone/>
            </a:pPr>
            <a:r>
              <a:rPr lang="en" sz="1100" dirty="0"/>
              <a:t>user@mail.me</a:t>
            </a:r>
            <a:endParaRPr sz="1100" dirty="0"/>
          </a:p>
        </p:txBody>
      </p:sp>
      <p:pic>
        <p:nvPicPr>
          <p:cNvPr id="370" name="Google Shape;370;p35"/>
          <p:cNvPicPr preferRelativeResize="0"/>
          <p:nvPr/>
        </p:nvPicPr>
        <p:blipFill>
          <a:blip r:embed="rId3">
            <a:alphaModFix/>
          </a:blip>
          <a:stretch>
            <a:fillRect/>
          </a:stretch>
        </p:blipFill>
        <p:spPr>
          <a:xfrm>
            <a:off x="6064985" y="3051969"/>
            <a:ext cx="3171324" cy="1889775"/>
          </a:xfrm>
          <a:prstGeom prst="rect">
            <a:avLst/>
          </a:prstGeom>
          <a:noFill/>
          <a:ln>
            <a:noFill/>
          </a:ln>
        </p:spPr>
      </p:pic>
      <p:pic>
        <p:nvPicPr>
          <p:cNvPr id="2" name="Imagen 1"/>
          <p:cNvPicPr>
            <a:picLocks noChangeAspect="1"/>
          </p:cNvPicPr>
          <p:nvPr/>
        </p:nvPicPr>
        <p:blipFill>
          <a:blip r:embed="rId4">
            <a:lum contrast="-8000"/>
            <a:extLst>
              <a:ext uri="{28A0092B-C50C-407E-A947-70E740481C1C}">
                <a14:useLocalDpi xmlns:a14="http://schemas.microsoft.com/office/drawing/2010/main" val="0"/>
              </a:ext>
            </a:extLst>
          </a:blip>
          <a:stretch>
            <a:fillRect/>
          </a:stretch>
        </p:blipFill>
        <p:spPr>
          <a:xfrm>
            <a:off x="5860773" y="472011"/>
            <a:ext cx="3375536" cy="30386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901700" dist="50800" dir="5400000" algn="ctr" rotWithShape="0">
              <a:srgbClr val="000000">
                <a:alpha val="55000"/>
              </a:srgbClr>
            </a:outerShdw>
            <a:softEdge rad="304800"/>
          </a:effectLst>
          <a:scene3d>
            <a:camera prst="isometricOffAxis2Left"/>
            <a:lightRig rig="threePt" dir="t"/>
          </a:scene3d>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19"/>
          <p:cNvPicPr preferRelativeResize="0"/>
          <p:nvPr/>
        </p:nvPicPr>
        <p:blipFill>
          <a:blip r:embed="rId3">
            <a:alphaModFix/>
          </a:blip>
          <a:stretch>
            <a:fillRect/>
          </a:stretch>
        </p:blipFill>
        <p:spPr>
          <a:xfrm>
            <a:off x="5210416" y="2211062"/>
            <a:ext cx="2017495" cy="1209250"/>
          </a:xfrm>
          <a:prstGeom prst="rect">
            <a:avLst/>
          </a:prstGeom>
          <a:noFill/>
          <a:ln>
            <a:noFill/>
          </a:ln>
        </p:spPr>
      </p:pic>
      <p:sp>
        <p:nvSpPr>
          <p:cNvPr id="113" name="Google Shape;113;p19"/>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a:t>
            </a:fld>
            <a:endParaRPr/>
          </a:p>
        </p:txBody>
      </p:sp>
      <p:sp>
        <p:nvSpPr>
          <p:cNvPr id="111" name="Google Shape;111;p19"/>
          <p:cNvSpPr txBox="1">
            <a:spLocks noGrp="1"/>
          </p:cNvSpPr>
          <p:nvPr>
            <p:ph type="ctrTitle" idx="4294967295"/>
          </p:nvPr>
        </p:nvSpPr>
        <p:spPr>
          <a:xfrm>
            <a:off x="142712" y="70177"/>
            <a:ext cx="4280151" cy="601587"/>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s-BO" sz="4400" dirty="0" smtClean="0"/>
              <a:t>Proceso y concepción</a:t>
            </a:r>
            <a:endParaRPr sz="4400" dirty="0"/>
          </a:p>
        </p:txBody>
      </p:sp>
      <p:sp>
        <p:nvSpPr>
          <p:cNvPr id="112" name="Google Shape;112;p19"/>
          <p:cNvSpPr txBox="1">
            <a:spLocks noGrp="1"/>
          </p:cNvSpPr>
          <p:nvPr>
            <p:ph type="subTitle" idx="4294967295"/>
          </p:nvPr>
        </p:nvSpPr>
        <p:spPr>
          <a:xfrm>
            <a:off x="38122" y="1229090"/>
            <a:ext cx="4347050" cy="3914361"/>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1400" dirty="0"/>
              <a:t>Bring the attention of your audience over a key concept using icons or illustrations</a:t>
            </a:r>
            <a:endParaRPr sz="1400" dirty="0"/>
          </a:p>
        </p:txBody>
      </p:sp>
      <p:pic>
        <p:nvPicPr>
          <p:cNvPr id="114" name="Google Shape;114;p19"/>
          <p:cNvPicPr preferRelativeResize="0"/>
          <p:nvPr/>
        </p:nvPicPr>
        <p:blipFill>
          <a:blip r:embed="rId4">
            <a:alphaModFix/>
          </a:blip>
          <a:stretch>
            <a:fillRect/>
          </a:stretch>
        </p:blipFill>
        <p:spPr>
          <a:xfrm>
            <a:off x="4386955" y="1434470"/>
            <a:ext cx="481900" cy="555275"/>
          </a:xfrm>
          <a:prstGeom prst="rect">
            <a:avLst/>
          </a:prstGeom>
          <a:noFill/>
          <a:ln>
            <a:noFill/>
          </a:ln>
        </p:spPr>
      </p:pic>
      <p:pic>
        <p:nvPicPr>
          <p:cNvPr id="115" name="Google Shape;115;p19"/>
          <p:cNvPicPr preferRelativeResize="0"/>
          <p:nvPr/>
        </p:nvPicPr>
        <p:blipFill>
          <a:blip r:embed="rId5">
            <a:alphaModFix/>
          </a:blip>
          <a:stretch>
            <a:fillRect/>
          </a:stretch>
        </p:blipFill>
        <p:spPr>
          <a:xfrm>
            <a:off x="4569684" y="1556163"/>
            <a:ext cx="481900" cy="555275"/>
          </a:xfrm>
          <a:prstGeom prst="rect">
            <a:avLst/>
          </a:prstGeom>
          <a:noFill/>
          <a:ln>
            <a:noFill/>
          </a:ln>
        </p:spPr>
      </p:pic>
      <p:pic>
        <p:nvPicPr>
          <p:cNvPr id="116" name="Google Shape;116;p19"/>
          <p:cNvPicPr preferRelativeResize="0"/>
          <p:nvPr/>
        </p:nvPicPr>
        <p:blipFill>
          <a:blip r:embed="rId6">
            <a:alphaModFix/>
          </a:blip>
          <a:stretch>
            <a:fillRect/>
          </a:stretch>
        </p:blipFill>
        <p:spPr>
          <a:xfrm>
            <a:off x="5654025" y="2170138"/>
            <a:ext cx="1111472" cy="961913"/>
          </a:xfrm>
          <a:prstGeom prst="rect">
            <a:avLst/>
          </a:prstGeom>
          <a:noFill/>
          <a:ln>
            <a:noFill/>
          </a:ln>
        </p:spPr>
      </p:pic>
      <p:pic>
        <p:nvPicPr>
          <p:cNvPr id="117" name="Google Shape;117;p19"/>
          <p:cNvPicPr preferRelativeResize="0"/>
          <p:nvPr/>
        </p:nvPicPr>
        <p:blipFill>
          <a:blip r:embed="rId6">
            <a:alphaModFix/>
          </a:blip>
          <a:stretch>
            <a:fillRect/>
          </a:stretch>
        </p:blipFill>
        <p:spPr>
          <a:xfrm>
            <a:off x="5654025" y="1777572"/>
            <a:ext cx="1111472" cy="961913"/>
          </a:xfrm>
          <a:prstGeom prst="rect">
            <a:avLst/>
          </a:prstGeom>
          <a:noFill/>
          <a:ln>
            <a:noFill/>
          </a:ln>
        </p:spPr>
      </p:pic>
      <p:pic>
        <p:nvPicPr>
          <p:cNvPr id="119" name="Google Shape;119;p19"/>
          <p:cNvPicPr preferRelativeResize="0"/>
          <p:nvPr/>
        </p:nvPicPr>
        <p:blipFill>
          <a:blip r:embed="rId7">
            <a:alphaModFix/>
          </a:blip>
          <a:stretch>
            <a:fillRect/>
          </a:stretch>
        </p:blipFill>
        <p:spPr>
          <a:xfrm>
            <a:off x="7380302" y="1666762"/>
            <a:ext cx="848475" cy="555275"/>
          </a:xfrm>
          <a:prstGeom prst="rect">
            <a:avLst/>
          </a:prstGeom>
          <a:noFill/>
          <a:ln>
            <a:noFill/>
          </a:ln>
        </p:spPr>
      </p:pic>
      <p:cxnSp>
        <p:nvCxnSpPr>
          <p:cNvPr id="120" name="Google Shape;120;p19"/>
          <p:cNvCxnSpPr/>
          <p:nvPr/>
        </p:nvCxnSpPr>
        <p:spPr>
          <a:xfrm>
            <a:off x="6958825" y="3257288"/>
            <a:ext cx="664200" cy="383400"/>
          </a:xfrm>
          <a:prstGeom prst="straightConnector1">
            <a:avLst/>
          </a:prstGeom>
          <a:noFill/>
          <a:ln w="19050" cap="rnd" cmpd="sng">
            <a:solidFill>
              <a:schemeClr val="accent3"/>
            </a:solidFill>
            <a:prstDash val="dash"/>
            <a:round/>
            <a:headEnd type="none" w="med" len="med"/>
            <a:tailEnd type="none" w="med" len="med"/>
          </a:ln>
        </p:spPr>
      </p:cxnSp>
      <p:cxnSp>
        <p:nvCxnSpPr>
          <p:cNvPr id="121" name="Google Shape;121;p19"/>
          <p:cNvCxnSpPr/>
          <p:nvPr/>
        </p:nvCxnSpPr>
        <p:spPr>
          <a:xfrm>
            <a:off x="4910575" y="2035238"/>
            <a:ext cx="559800" cy="323100"/>
          </a:xfrm>
          <a:prstGeom prst="straightConnector1">
            <a:avLst/>
          </a:prstGeom>
          <a:noFill/>
          <a:ln w="19050" cap="rnd" cmpd="sng">
            <a:solidFill>
              <a:schemeClr val="accent6"/>
            </a:solidFill>
            <a:prstDash val="dash"/>
            <a:round/>
            <a:headEnd type="none" w="med" len="med"/>
            <a:tailEnd type="none" w="med" len="med"/>
          </a:ln>
        </p:spPr>
      </p:cxnSp>
      <p:pic>
        <p:nvPicPr>
          <p:cNvPr id="122" name="Google Shape;122;p19"/>
          <p:cNvPicPr preferRelativeResize="0"/>
          <p:nvPr/>
        </p:nvPicPr>
        <p:blipFill>
          <a:blip r:embed="rId8">
            <a:alphaModFix/>
          </a:blip>
          <a:stretch>
            <a:fillRect/>
          </a:stretch>
        </p:blipFill>
        <p:spPr>
          <a:xfrm>
            <a:off x="7703038" y="1370716"/>
            <a:ext cx="190716" cy="555275"/>
          </a:xfrm>
          <a:prstGeom prst="rect">
            <a:avLst/>
          </a:prstGeom>
          <a:noFill/>
          <a:ln>
            <a:noFill/>
          </a:ln>
        </p:spPr>
      </p:pic>
      <p:cxnSp>
        <p:nvCxnSpPr>
          <p:cNvPr id="123" name="Google Shape;123;p19"/>
          <p:cNvCxnSpPr/>
          <p:nvPr/>
        </p:nvCxnSpPr>
        <p:spPr>
          <a:xfrm flipH="1">
            <a:off x="4637575" y="3181088"/>
            <a:ext cx="936600" cy="540900"/>
          </a:xfrm>
          <a:prstGeom prst="straightConnector1">
            <a:avLst/>
          </a:prstGeom>
          <a:noFill/>
          <a:ln w="19050" cap="rnd" cmpd="sng">
            <a:solidFill>
              <a:schemeClr val="accent3"/>
            </a:solidFill>
            <a:prstDash val="dash"/>
            <a:round/>
            <a:headEnd type="none" w="med" len="med"/>
            <a:tailEnd type="none" w="med" len="med"/>
          </a:ln>
        </p:spPr>
      </p:cxnSp>
      <p:cxnSp>
        <p:nvCxnSpPr>
          <p:cNvPr id="124" name="Google Shape;124;p19"/>
          <p:cNvCxnSpPr/>
          <p:nvPr/>
        </p:nvCxnSpPr>
        <p:spPr>
          <a:xfrm flipH="1">
            <a:off x="6910225" y="2111438"/>
            <a:ext cx="559800" cy="323100"/>
          </a:xfrm>
          <a:prstGeom prst="straightConnector1">
            <a:avLst/>
          </a:prstGeom>
          <a:noFill/>
          <a:ln w="19050" cap="rnd" cmpd="sng">
            <a:solidFill>
              <a:schemeClr val="accent1"/>
            </a:solidFill>
            <a:prstDash val="dash"/>
            <a:round/>
            <a:headEnd type="none" w="med" len="med"/>
            <a:tailEnd type="none" w="med" len="med"/>
          </a:ln>
        </p:spPr>
      </p:cxnSp>
      <p:pic>
        <p:nvPicPr>
          <p:cNvPr id="125" name="Google Shape;125;p19"/>
          <p:cNvPicPr preferRelativeResize="0"/>
          <p:nvPr/>
        </p:nvPicPr>
        <p:blipFill>
          <a:blip r:embed="rId9">
            <a:alphaModFix/>
          </a:blip>
          <a:stretch>
            <a:fillRect/>
          </a:stretch>
        </p:blipFill>
        <p:spPr>
          <a:xfrm>
            <a:off x="4422863" y="2732996"/>
            <a:ext cx="1019495" cy="1122001"/>
          </a:xfrm>
          <a:prstGeom prst="rect">
            <a:avLst/>
          </a:prstGeom>
          <a:noFill/>
          <a:ln>
            <a:noFill/>
          </a:ln>
        </p:spPr>
      </p:pic>
      <p:pic>
        <p:nvPicPr>
          <p:cNvPr id="126" name="Google Shape;126;p19"/>
          <p:cNvPicPr preferRelativeResize="0"/>
          <p:nvPr/>
        </p:nvPicPr>
        <p:blipFill>
          <a:blip r:embed="rId10">
            <a:alphaModFix/>
          </a:blip>
          <a:stretch>
            <a:fillRect/>
          </a:stretch>
        </p:blipFill>
        <p:spPr>
          <a:xfrm>
            <a:off x="7660716" y="3287994"/>
            <a:ext cx="430025" cy="599150"/>
          </a:xfrm>
          <a:prstGeom prst="rect">
            <a:avLst/>
          </a:prstGeom>
          <a:noFill/>
          <a:ln>
            <a:noFill/>
          </a:ln>
        </p:spPr>
      </p:pic>
      <p:pic>
        <p:nvPicPr>
          <p:cNvPr id="127" name="Google Shape;127;p19"/>
          <p:cNvPicPr preferRelativeResize="0"/>
          <p:nvPr/>
        </p:nvPicPr>
        <p:blipFill>
          <a:blip r:embed="rId11">
            <a:alphaModFix/>
          </a:blip>
          <a:stretch>
            <a:fillRect/>
          </a:stretch>
        </p:blipFill>
        <p:spPr>
          <a:xfrm>
            <a:off x="8034133" y="3448355"/>
            <a:ext cx="430025" cy="599150"/>
          </a:xfrm>
          <a:prstGeom prst="rect">
            <a:avLst/>
          </a:prstGeom>
          <a:noFill/>
          <a:ln>
            <a:noFill/>
          </a:ln>
        </p:spPr>
      </p:pic>
      <p:sp>
        <p:nvSpPr>
          <p:cNvPr id="128" name="Google Shape;128;p19"/>
          <p:cNvSpPr/>
          <p:nvPr/>
        </p:nvSpPr>
        <p:spPr>
          <a:xfrm>
            <a:off x="6114350" y="1645250"/>
            <a:ext cx="190800" cy="476700"/>
          </a:xfrm>
          <a:prstGeom prst="upDownArrow">
            <a:avLst>
              <a:gd name="adj1" fmla="val 50000"/>
              <a:gd name="adj2" fmla="val 50000"/>
            </a:avLst>
          </a:prstGeom>
          <a:gradFill>
            <a:gsLst>
              <a:gs pos="0">
                <a:schemeClr val="accent4"/>
              </a:gs>
              <a:gs pos="100000">
                <a:srgbClr val="00FFFF">
                  <a:alpha val="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 name="Imagen 2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374320" y="248031"/>
            <a:ext cx="1977619" cy="152954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st="50800" dir="5400000" algn="ctr" rotWithShape="0">
              <a:srgbClr val="000000"/>
            </a:outerShdw>
            <a:reflection stA="45000" endPos="13000" dist="50800" dir="5400000" sy="-100000" algn="bl" rotWithShape="0"/>
          </a:effectLst>
          <a:scene3d>
            <a:camera prst="isometricOffAxis2Left"/>
            <a:lightRig rig="threePt" dir="t"/>
          </a:scene3d>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0"/>
        <p:cNvGrpSpPr/>
        <p:nvPr/>
      </p:nvGrpSpPr>
      <p:grpSpPr>
        <a:xfrm>
          <a:off x="0" y="0"/>
          <a:ext cx="0" cy="0"/>
          <a:chOff x="0" y="0"/>
          <a:chExt cx="0" cy="0"/>
        </a:xfrm>
      </p:grpSpPr>
      <p:sp>
        <p:nvSpPr>
          <p:cNvPr id="281" name="Google Shape;281;p21"/>
          <p:cNvSpPr txBox="1">
            <a:spLocks noGrp="1"/>
          </p:cNvSpPr>
          <p:nvPr>
            <p:ph type="title" idx="4294967295"/>
          </p:nvPr>
        </p:nvSpPr>
        <p:spPr>
          <a:xfrm>
            <a:off x="658530" y="157123"/>
            <a:ext cx="2582100" cy="13800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s-BO" dirty="0" smtClean="0"/>
              <a:t>ARQUITECTURA </a:t>
            </a:r>
            <a:endParaRPr dirty="0"/>
          </a:p>
        </p:txBody>
      </p:sp>
      <p:sp>
        <p:nvSpPr>
          <p:cNvPr id="282" name="Google Shape;282;p21"/>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fld id="{00000000-1234-1234-1234-123412341234}" type="slidenum">
              <a:rPr lang="en">
                <a:solidFill>
                  <a:srgbClr val="FF4093"/>
                </a:solidFill>
              </a:rPr>
              <a:pPr/>
              <a:t>4</a:t>
            </a:fld>
            <a:endParaRPr>
              <a:solidFill>
                <a:srgbClr val="FF4093"/>
              </a:solidFill>
            </a:endParaRPr>
          </a:p>
        </p:txBody>
      </p:sp>
      <p:sp>
        <p:nvSpPr>
          <p:cNvPr id="2" name="CuadroTexto 1"/>
          <p:cNvSpPr txBox="1"/>
          <p:nvPr/>
        </p:nvSpPr>
        <p:spPr>
          <a:xfrm>
            <a:off x="279151" y="1439694"/>
            <a:ext cx="7707257" cy="1754326"/>
          </a:xfrm>
          <a:prstGeom prst="rect">
            <a:avLst/>
          </a:prstGeom>
          <a:noFill/>
        </p:spPr>
        <p:txBody>
          <a:bodyPr wrap="square" rtlCol="0">
            <a:spAutoFit/>
          </a:bodyPr>
          <a:lstStyle/>
          <a:p>
            <a:r>
              <a:rPr lang="es-ES" sz="1800" dirty="0" smtClean="0">
                <a:solidFill>
                  <a:schemeClr val="tx1"/>
                </a:solidFill>
              </a:rPr>
              <a:t>La memoria tiene una compleja función y proceso esta misma llevada a un sistema operativo llega a ser muy compleja por ello para comprender este tipo de proceso es necesario conocer su arquitectura un ordenador tiende a variar dependiendo del tipo de memoria del que se este ablando </a:t>
            </a:r>
          </a:p>
          <a:p>
            <a:r>
              <a:rPr lang="es-ES" sz="1800" dirty="0" smtClean="0">
                <a:solidFill>
                  <a:schemeClr val="tx1"/>
                </a:solidFill>
              </a:rPr>
              <a:t>Pero generalmente se puede identificar </a:t>
            </a:r>
            <a:r>
              <a:rPr lang="es-ES" sz="1800" dirty="0" err="1" smtClean="0">
                <a:solidFill>
                  <a:schemeClr val="tx1"/>
                </a:solidFill>
              </a:rPr>
              <a:t>siertas</a:t>
            </a:r>
            <a:r>
              <a:rPr lang="es-ES" sz="1800" dirty="0" smtClean="0">
                <a:solidFill>
                  <a:schemeClr val="tx1"/>
                </a:solidFill>
              </a:rPr>
              <a:t> características comunes como por ejemplo. </a:t>
            </a:r>
          </a:p>
        </p:txBody>
      </p:sp>
    </p:spTree>
    <p:extLst>
      <p:ext uri="{BB962C8B-B14F-4D97-AF65-F5344CB8AC3E}">
        <p14:creationId xmlns:p14="http://schemas.microsoft.com/office/powerpoint/2010/main" val="29765573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fld id="{00000000-1234-1234-1234-123412341234}" type="slidenum">
              <a:rPr lang="en">
                <a:solidFill>
                  <a:srgbClr val="FF4093"/>
                </a:solidFill>
              </a:rPr>
              <a:pPr/>
              <a:t>5</a:t>
            </a:fld>
            <a:endParaRPr>
              <a:solidFill>
                <a:srgbClr val="FF4093"/>
              </a:solidFill>
            </a:endParaRPr>
          </a:p>
        </p:txBody>
      </p:sp>
      <p:sp>
        <p:nvSpPr>
          <p:cNvPr id="462" name="Google Shape;462;p32"/>
          <p:cNvSpPr txBox="1">
            <a:spLocks noGrp="1"/>
          </p:cNvSpPr>
          <p:nvPr>
            <p:ph type="body" idx="4294967295"/>
          </p:nvPr>
        </p:nvSpPr>
        <p:spPr>
          <a:xfrm>
            <a:off x="776694" y="152570"/>
            <a:ext cx="1601700" cy="293200"/>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s-BO" sz="1200" dirty="0" smtClean="0"/>
              <a:t>     Celda  de memoria </a:t>
            </a:r>
            <a:endParaRPr sz="1200" dirty="0"/>
          </a:p>
        </p:txBody>
      </p:sp>
      <p:sp>
        <p:nvSpPr>
          <p:cNvPr id="2" name="CuadroTexto 1"/>
          <p:cNvSpPr txBox="1"/>
          <p:nvPr/>
        </p:nvSpPr>
        <p:spPr>
          <a:xfrm>
            <a:off x="314791" y="445770"/>
            <a:ext cx="4440090" cy="1384995"/>
          </a:xfrm>
          <a:prstGeom prst="rect">
            <a:avLst/>
          </a:prstGeom>
          <a:noFill/>
        </p:spPr>
        <p:txBody>
          <a:bodyPr wrap="square" rtlCol="0">
            <a:spAutoFit/>
          </a:bodyPr>
          <a:lstStyle/>
          <a:p>
            <a:r>
              <a:rPr lang="es-BO" sz="1200" dirty="0" smtClean="0">
                <a:solidFill>
                  <a:schemeClr val="accent4"/>
                </a:solidFill>
              </a:rPr>
              <a:t>La célula o celda de memoria es el componente fundamental de la memoria de un ordenador la celda de memoria se conoce como un circuito  que almacena un bit de información binaria y debe almacenar una lógica 1(de alta tención) y reajustarse a una lógica 0(nivel de baja tención)</a:t>
            </a:r>
            <a:r>
              <a:rPr lang="es-BO" sz="1200" dirty="0" smtClean="0">
                <a:solidFill>
                  <a:schemeClr val="accent4"/>
                </a:solidFill>
              </a:rPr>
              <a:t> </a:t>
            </a:r>
          </a:p>
          <a:p>
            <a:r>
              <a:rPr lang="es-BO" sz="1200" dirty="0" smtClean="0">
                <a:solidFill>
                  <a:schemeClr val="accent3">
                    <a:lumMod val="75000"/>
                  </a:schemeClr>
                </a:solidFill>
              </a:rPr>
              <a:t>la memoria central, burbujas </a:t>
            </a:r>
            <a:r>
              <a:rPr lang="es-BO" sz="1200" dirty="0" smtClean="0">
                <a:solidFill>
                  <a:schemeClr val="accent3">
                    <a:lumMod val="75000"/>
                  </a:schemeClr>
                </a:solidFill>
              </a:rPr>
              <a:t>son las </a:t>
            </a:r>
            <a:r>
              <a:rPr lang="es-BO" sz="1200" dirty="0" smtClean="0">
                <a:solidFill>
                  <a:schemeClr val="accent3">
                    <a:lumMod val="75000"/>
                  </a:schemeClr>
                </a:solidFill>
              </a:rPr>
              <a:t>mas comunes y las flip-flops.</a:t>
            </a:r>
            <a:endParaRPr lang="es-BO" sz="1200" dirty="0">
              <a:solidFill>
                <a:schemeClr val="accent3">
                  <a:lumMod val="75000"/>
                </a:schemeClr>
              </a:solidFill>
            </a:endParaRPr>
          </a:p>
        </p:txBody>
      </p:sp>
      <p:sp>
        <p:nvSpPr>
          <p:cNvPr id="3" name="CuadroTexto 2"/>
          <p:cNvSpPr txBox="1"/>
          <p:nvPr/>
        </p:nvSpPr>
        <p:spPr>
          <a:xfrm>
            <a:off x="314791" y="1727038"/>
            <a:ext cx="4440090" cy="1200329"/>
          </a:xfrm>
          <a:prstGeom prst="rect">
            <a:avLst/>
          </a:prstGeom>
          <a:noFill/>
        </p:spPr>
        <p:txBody>
          <a:bodyPr wrap="square" rtlCol="0">
            <a:spAutoFit/>
          </a:bodyPr>
          <a:lstStyle/>
          <a:p>
            <a:r>
              <a:rPr lang="es-BO" sz="1200" dirty="0" smtClean="0">
                <a:solidFill>
                  <a:schemeClr val="accent3">
                    <a:lumMod val="75000"/>
                  </a:schemeClr>
                </a:solidFill>
              </a:rPr>
              <a:t>Entre este tipo de celtas tenemos también </a:t>
            </a:r>
          </a:p>
          <a:p>
            <a:r>
              <a:rPr lang="es-BO" sz="1200" dirty="0" smtClean="0">
                <a:solidFill>
                  <a:schemeClr val="accent3">
                    <a:lumMod val="75000"/>
                  </a:schemeClr>
                </a:solidFill>
              </a:rPr>
              <a:t>- Memoria estática SRAM es un tipo de circuito flip-flop implementando esta requiere muy poca energía </a:t>
            </a:r>
          </a:p>
          <a:p>
            <a:r>
              <a:rPr lang="es-BO" sz="1200" dirty="0" smtClean="0">
                <a:solidFill>
                  <a:schemeClr val="accent3">
                    <a:lumMod val="75000"/>
                  </a:schemeClr>
                </a:solidFill>
              </a:rPr>
              <a:t>- Un segundo tipo es la DRAM que se basa en un condensador la carga de esta puede almacenar un 1 o un 0 .</a:t>
            </a:r>
          </a:p>
          <a:p>
            <a:r>
              <a:rPr lang="es-BO" sz="1200" dirty="0" smtClean="0"/>
              <a:t> </a:t>
            </a:r>
            <a:endParaRPr lang="es-BO" sz="1200" dirty="0"/>
          </a:p>
        </p:txBody>
      </p: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b="14235"/>
          <a:stretch/>
        </p:blipFill>
        <p:spPr>
          <a:xfrm>
            <a:off x="4980180" y="401158"/>
            <a:ext cx="3938520" cy="2186268"/>
          </a:xfrm>
          <a:prstGeom prst="rect">
            <a:avLst/>
          </a:prstGeom>
        </p:spPr>
      </p:pic>
      <p:sp>
        <p:nvSpPr>
          <p:cNvPr id="14" name="Google Shape;462;p32"/>
          <p:cNvSpPr txBox="1">
            <a:spLocks/>
          </p:cNvSpPr>
          <p:nvPr/>
        </p:nvSpPr>
        <p:spPr>
          <a:xfrm>
            <a:off x="5923291" y="2960063"/>
            <a:ext cx="1601700" cy="62644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nSpc>
                <a:spcPct val="100000"/>
              </a:lnSpc>
              <a:buFont typeface="Barlow Light"/>
              <a:buNone/>
            </a:pPr>
            <a:r>
              <a:rPr lang="es-BO" sz="1200" smtClean="0"/>
              <a:t>    matriz de memoria</a:t>
            </a:r>
            <a:endParaRPr lang="es-BO" sz="1200" dirty="0"/>
          </a:p>
        </p:txBody>
      </p:sp>
      <p:sp>
        <p:nvSpPr>
          <p:cNvPr id="6" name="CuadroTexto 5"/>
          <p:cNvSpPr txBox="1"/>
          <p:nvPr/>
        </p:nvSpPr>
        <p:spPr>
          <a:xfrm>
            <a:off x="5017770" y="3586505"/>
            <a:ext cx="3989070" cy="1200329"/>
          </a:xfrm>
          <a:prstGeom prst="rect">
            <a:avLst/>
          </a:prstGeom>
          <a:noFill/>
        </p:spPr>
        <p:txBody>
          <a:bodyPr wrap="square" rtlCol="0">
            <a:spAutoFit/>
          </a:bodyPr>
          <a:lstStyle/>
          <a:p>
            <a:r>
              <a:rPr lang="es-ES" sz="1200" dirty="0">
                <a:solidFill>
                  <a:srgbClr val="5AA5DA">
                    <a:lumMod val="75000"/>
                  </a:srgbClr>
                </a:solidFill>
                <a:latin typeface="Arial" panose="020B0604020202020204" pitchFamily="34" charset="0"/>
              </a:rPr>
              <a:t>Cada elemento de almacenamiento en una memoria puede almacenar un 1 o un 0 y se denomina </a:t>
            </a:r>
            <a:r>
              <a:rPr lang="es-ES" sz="1200" b="1" i="1" dirty="0">
                <a:solidFill>
                  <a:srgbClr val="5AA5DA">
                    <a:lumMod val="75000"/>
                  </a:srgbClr>
                </a:solidFill>
                <a:latin typeface="Arial" panose="020B0604020202020204" pitchFamily="34" charset="0"/>
              </a:rPr>
              <a:t>celda</a:t>
            </a:r>
            <a:r>
              <a:rPr lang="es-ES" sz="1200" dirty="0">
                <a:solidFill>
                  <a:srgbClr val="5AA5DA">
                    <a:lumMod val="75000"/>
                  </a:srgbClr>
                </a:solidFill>
                <a:latin typeface="Arial" panose="020B0604020202020204" pitchFamily="34" charset="0"/>
              </a:rPr>
              <a:t>. Las memorias están formadas por matrices de celdas</a:t>
            </a:r>
            <a:r>
              <a:rPr lang="es-ES" sz="1200" dirty="0" smtClean="0">
                <a:solidFill>
                  <a:srgbClr val="5AA5DA">
                    <a:lumMod val="75000"/>
                  </a:srgbClr>
                </a:solidFill>
                <a:latin typeface="Arial" panose="020B0604020202020204" pitchFamily="34" charset="0"/>
              </a:rPr>
              <a:t>,</a:t>
            </a:r>
            <a:r>
              <a:rPr lang="es-ES" sz="1200" dirty="0">
                <a:solidFill>
                  <a:srgbClr val="5AA5DA">
                    <a:lumMod val="75000"/>
                  </a:srgbClr>
                </a:solidFill>
                <a:latin typeface="Arial" panose="020B0604020202020204" pitchFamily="34" charset="0"/>
              </a:rPr>
              <a:t> . Cada bloque de la </a:t>
            </a:r>
            <a:r>
              <a:rPr lang="es-ES" sz="1200" b="1" dirty="0">
                <a:solidFill>
                  <a:srgbClr val="5AA5DA">
                    <a:lumMod val="75000"/>
                  </a:srgbClr>
                </a:solidFill>
                <a:latin typeface="Arial" panose="020B0604020202020204" pitchFamily="34" charset="0"/>
              </a:rPr>
              <a:t>matriz de memoria </a:t>
            </a:r>
            <a:r>
              <a:rPr lang="es-ES" sz="1200" dirty="0">
                <a:solidFill>
                  <a:srgbClr val="5AA5DA">
                    <a:lumMod val="75000"/>
                  </a:srgbClr>
                </a:solidFill>
                <a:latin typeface="Arial" panose="020B0604020202020204" pitchFamily="34" charset="0"/>
              </a:rPr>
              <a:t>representa una celda de almacenamiento y su situación se puede especificar mediante una fila y una columna.</a:t>
            </a:r>
            <a:endParaRPr lang="es-BO" dirty="0"/>
          </a:p>
        </p:txBody>
      </p:sp>
      <p:pic>
        <p:nvPicPr>
          <p:cNvPr id="16" name="Picture 6" descr="https://8b7e80fb60.cbaul-cdnwnd.com/be207f04942a2d13e9c91727f0b55ded/200000002-b6fb1b7f8a/mem.png"/>
          <p:cNvPicPr>
            <a:picLocks noChangeAspect="1" noChangeArrowheads="1"/>
          </p:cNvPicPr>
          <p:nvPr/>
        </p:nvPicPr>
        <p:blipFill rotWithShape="1">
          <a:blip r:embed="rId4">
            <a:extLst>
              <a:ext uri="{28A0092B-C50C-407E-A947-70E740481C1C}">
                <a14:useLocalDpi xmlns:a14="http://schemas.microsoft.com/office/drawing/2010/main" val="0"/>
              </a:ext>
            </a:extLst>
          </a:blip>
          <a:srcRect l="5429" t="2023" r="6459" b="2760"/>
          <a:stretch/>
        </p:blipFill>
        <p:spPr bwMode="auto">
          <a:xfrm>
            <a:off x="314791" y="3208511"/>
            <a:ext cx="4440090" cy="16949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245454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fld id="{00000000-1234-1234-1234-123412341234}" type="slidenum">
              <a:rPr lang="en">
                <a:solidFill>
                  <a:srgbClr val="FF4093"/>
                </a:solidFill>
              </a:rPr>
              <a:pPr/>
              <a:t>6</a:t>
            </a:fld>
            <a:endParaRPr>
              <a:solidFill>
                <a:srgbClr val="FF4093"/>
              </a:solidFill>
            </a:endParaRPr>
          </a:p>
        </p:txBody>
      </p:sp>
      <p:sp>
        <p:nvSpPr>
          <p:cNvPr id="462" name="Google Shape;462;p32"/>
          <p:cNvSpPr txBox="1">
            <a:spLocks noGrp="1"/>
          </p:cNvSpPr>
          <p:nvPr>
            <p:ph type="body" idx="4294967295"/>
          </p:nvPr>
        </p:nvSpPr>
        <p:spPr>
          <a:xfrm>
            <a:off x="909865" y="155642"/>
            <a:ext cx="3069010" cy="243192"/>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s-BO" sz="1200" dirty="0" smtClean="0">
                <a:latin typeface="Arial Black" panose="020B0A04020102020204" pitchFamily="34" charset="0"/>
              </a:rPr>
              <a:t>controlador de     memoria </a:t>
            </a:r>
            <a:endParaRPr sz="1200" dirty="0">
              <a:latin typeface="Arial Black" panose="020B0A04020102020204" pitchFamily="34" charset="0"/>
            </a:endParaRPr>
          </a:p>
        </p:txBody>
      </p:sp>
      <p:sp>
        <p:nvSpPr>
          <p:cNvPr id="2" name="CuadroTexto 1"/>
          <p:cNvSpPr txBox="1"/>
          <p:nvPr/>
        </p:nvSpPr>
        <p:spPr>
          <a:xfrm>
            <a:off x="148590" y="384242"/>
            <a:ext cx="4835392" cy="861774"/>
          </a:xfrm>
          <a:prstGeom prst="rect">
            <a:avLst/>
          </a:prstGeom>
          <a:noFill/>
        </p:spPr>
        <p:txBody>
          <a:bodyPr wrap="square" rtlCol="0">
            <a:spAutoFit/>
          </a:bodyPr>
          <a:lstStyle/>
          <a:p>
            <a:r>
              <a:rPr lang="es-ES" sz="1000" dirty="0" smtClean="0">
                <a:solidFill>
                  <a:schemeClr val="accent1">
                    <a:lumMod val="75000"/>
                  </a:schemeClr>
                </a:solidFill>
                <a:latin typeface="Verdana" panose="020B0604030504040204" pitchFamily="34" charset="0"/>
              </a:rPr>
              <a:t>los </a:t>
            </a:r>
            <a:r>
              <a:rPr lang="es-ES" sz="1000" dirty="0">
                <a:solidFill>
                  <a:schemeClr val="accent1">
                    <a:lumMod val="75000"/>
                  </a:schemeClr>
                </a:solidFill>
                <a:latin typeface="Verdana" panose="020B0604030504040204" pitchFamily="34" charset="0"/>
              </a:rPr>
              <a:t>ordenadores almacenan los datos activos en la memoria de acceso aleatoria llamado </a:t>
            </a:r>
            <a:r>
              <a:rPr lang="es-ES" sz="1000" dirty="0">
                <a:solidFill>
                  <a:schemeClr val="accent1">
                    <a:lumMod val="75000"/>
                  </a:schemeClr>
                </a:solidFill>
                <a:latin typeface="Verdana" panose="020B0604030504040204" pitchFamily="34" charset="0"/>
                <a:hlinkClick r:id="rId3"/>
              </a:rPr>
              <a:t>RAM</a:t>
            </a:r>
            <a:r>
              <a:rPr lang="es-ES" sz="1000" dirty="0">
                <a:solidFill>
                  <a:schemeClr val="accent1">
                    <a:lumMod val="75000"/>
                  </a:schemeClr>
                </a:solidFill>
                <a:latin typeface="Verdana" panose="020B0604030504040204" pitchFamily="34" charset="0"/>
              </a:rPr>
              <a:t>. Los chips de memoria RAM van conectados a la placa base y se enlazan al procesador del ordenador por medio de un bus </a:t>
            </a:r>
            <a:r>
              <a:rPr lang="es-ES" sz="1000" dirty="0" smtClean="0">
                <a:solidFill>
                  <a:schemeClr val="accent1">
                    <a:lumMod val="75000"/>
                  </a:schemeClr>
                </a:solidFill>
                <a:latin typeface="Verdana" panose="020B0604030504040204" pitchFamily="34" charset="0"/>
              </a:rPr>
              <a:t>frontal. Para </a:t>
            </a:r>
            <a:r>
              <a:rPr lang="es-ES" sz="1000" dirty="0">
                <a:solidFill>
                  <a:schemeClr val="accent1">
                    <a:lumMod val="75000"/>
                  </a:schemeClr>
                </a:solidFill>
                <a:latin typeface="Verdana" panose="020B0604030504040204" pitchFamily="34" charset="0"/>
              </a:rPr>
              <a:t>el intercambio de datos de información. El controlador de memoria es un chip que normalmente se encuentra </a:t>
            </a:r>
            <a:r>
              <a:rPr lang="es-ES" sz="1000" dirty="0" smtClean="0">
                <a:solidFill>
                  <a:schemeClr val="accent1">
                    <a:lumMod val="75000"/>
                  </a:schemeClr>
                </a:solidFill>
                <a:latin typeface="Verdana" panose="020B0604030504040204" pitchFamily="34" charset="0"/>
              </a:rPr>
              <a:t>en </a:t>
            </a:r>
            <a:r>
              <a:rPr lang="es-ES" sz="1000" dirty="0">
                <a:solidFill>
                  <a:schemeClr val="accent1">
                    <a:lumMod val="75000"/>
                  </a:schemeClr>
                </a:solidFill>
                <a:latin typeface="Verdana" panose="020B0604030504040204" pitchFamily="34" charset="0"/>
              </a:rPr>
              <a:t>la </a:t>
            </a:r>
            <a:r>
              <a:rPr lang="es-ES" sz="1000" dirty="0">
                <a:solidFill>
                  <a:schemeClr val="accent1">
                    <a:lumMod val="75000"/>
                  </a:schemeClr>
                </a:solidFill>
                <a:latin typeface="Verdana" panose="020B0604030504040204" pitchFamily="34" charset="0"/>
                <a:hlinkClick r:id="rId4"/>
              </a:rPr>
              <a:t>placa </a:t>
            </a:r>
            <a:r>
              <a:rPr lang="es-ES" sz="1000" dirty="0" smtClean="0">
                <a:solidFill>
                  <a:schemeClr val="accent1">
                    <a:lumMod val="75000"/>
                  </a:schemeClr>
                </a:solidFill>
                <a:latin typeface="Verdana" panose="020B0604030504040204" pitchFamily="34" charset="0"/>
                <a:hlinkClick r:id="rId4"/>
              </a:rPr>
              <a:t>base</a:t>
            </a:r>
            <a:r>
              <a:rPr lang="es-ES" sz="1000" dirty="0" smtClean="0">
                <a:solidFill>
                  <a:schemeClr val="accent1">
                    <a:lumMod val="75000"/>
                  </a:schemeClr>
                </a:solidFill>
                <a:latin typeface="Verdana" panose="020B0604030504040204" pitchFamily="34" charset="0"/>
              </a:rPr>
              <a:t>. </a:t>
            </a:r>
            <a:endParaRPr lang="es-ES" sz="1000" dirty="0">
              <a:solidFill>
                <a:schemeClr val="accent1">
                  <a:lumMod val="75000"/>
                </a:schemeClr>
              </a:solidFill>
              <a:latin typeface="Verdana" panose="020B0604030504040204" pitchFamily="34" charset="0"/>
            </a:endParaRPr>
          </a:p>
        </p:txBody>
      </p:sp>
      <p:pic>
        <p:nvPicPr>
          <p:cNvPr id="2052" name="Picture 4" descr="Controlador de memoria fotografías e imágenes de alta resolución - Alamy"/>
          <p:cNvPicPr>
            <a:picLocks noChangeAspect="1" noChangeArrowheads="1"/>
          </p:cNvPicPr>
          <p:nvPr/>
        </p:nvPicPr>
        <p:blipFill rotWithShape="1">
          <a:blip r:embed="rId5">
            <a:extLst>
              <a:ext uri="{28A0092B-C50C-407E-A947-70E740481C1C}">
                <a14:useLocalDpi xmlns:a14="http://schemas.microsoft.com/office/drawing/2010/main" val="0"/>
              </a:ext>
            </a:extLst>
          </a:blip>
          <a:srcRect t="8058" b="17625"/>
          <a:stretch/>
        </p:blipFill>
        <p:spPr bwMode="auto">
          <a:xfrm>
            <a:off x="5163828" y="966161"/>
            <a:ext cx="3703554" cy="279329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p:cNvSpPr txBox="1"/>
          <p:nvPr/>
        </p:nvSpPr>
        <p:spPr>
          <a:xfrm>
            <a:off x="148590" y="1270605"/>
            <a:ext cx="4743450" cy="900246"/>
          </a:xfrm>
          <a:prstGeom prst="rect">
            <a:avLst/>
          </a:prstGeom>
          <a:noFill/>
        </p:spPr>
        <p:txBody>
          <a:bodyPr wrap="square" rtlCol="0">
            <a:spAutoFit/>
          </a:bodyPr>
          <a:lstStyle/>
          <a:p>
            <a:r>
              <a:rPr lang="es-BO" sz="1050" dirty="0" smtClean="0">
                <a:solidFill>
                  <a:schemeClr val="accent3"/>
                </a:solidFill>
              </a:rPr>
              <a:t>Todo este proceso ocurre en tan solo milisegundos por lo que este controlador es muy importante para sobrescribir en la DRAM sin este se perderían los datos almacenados este también gestiona otro tipo de operaciones y en algunos casos se utilizan tipos de controlador dual en este caso estos funcionan en paralelo </a:t>
            </a:r>
            <a:endParaRPr lang="es-BO" sz="1050" dirty="0">
              <a:solidFill>
                <a:schemeClr val="accent3"/>
              </a:solidFill>
            </a:endParaRPr>
          </a:p>
        </p:txBody>
      </p:sp>
      <p:pic>
        <p:nvPicPr>
          <p:cNvPr id="2054" name="Picture 6" descr="Controlador de memorias no voláti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4335" y="3018033"/>
            <a:ext cx="4051935" cy="1905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74718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3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fld id="{00000000-1234-1234-1234-123412341234}" type="slidenum">
              <a:rPr lang="en">
                <a:solidFill>
                  <a:srgbClr val="FF4093"/>
                </a:solidFill>
              </a:rPr>
              <a:pPr/>
              <a:t>7</a:t>
            </a:fld>
            <a:endParaRPr>
              <a:solidFill>
                <a:srgbClr val="FF4093"/>
              </a:solidFill>
            </a:endParaRPr>
          </a:p>
        </p:txBody>
      </p:sp>
      <p:sp>
        <p:nvSpPr>
          <p:cNvPr id="462" name="Google Shape;462;p32"/>
          <p:cNvSpPr txBox="1">
            <a:spLocks noGrp="1"/>
          </p:cNvSpPr>
          <p:nvPr>
            <p:ph type="body" idx="4294967295"/>
          </p:nvPr>
        </p:nvSpPr>
        <p:spPr>
          <a:xfrm>
            <a:off x="909865" y="155642"/>
            <a:ext cx="3069010" cy="243192"/>
          </a:xfrm>
          <a:prstGeom prst="rect">
            <a:avLst/>
          </a:prstGeom>
        </p:spPr>
        <p:txBody>
          <a:bodyPr spcFirstLastPara="1" wrap="square" lIns="0" tIns="0" rIns="0" bIns="0" anchor="ctr" anchorCtr="0">
            <a:noAutofit/>
          </a:bodyPr>
          <a:lstStyle/>
          <a:p>
            <a:pPr marL="0" lvl="0" indent="0" algn="l" rtl="0">
              <a:lnSpc>
                <a:spcPct val="100000"/>
              </a:lnSpc>
              <a:spcBef>
                <a:spcPts val="0"/>
              </a:spcBef>
              <a:spcAft>
                <a:spcPts val="0"/>
              </a:spcAft>
              <a:buNone/>
            </a:pPr>
            <a:r>
              <a:rPr lang="es-BO" sz="1200" dirty="0" smtClean="0">
                <a:latin typeface="Arial Black" panose="020B0A04020102020204" pitchFamily="34" charset="0"/>
              </a:rPr>
              <a:t>Bus de  datos </a:t>
            </a:r>
            <a:r>
              <a:rPr lang="es-BO" sz="1200" dirty="0" smtClean="0">
                <a:latin typeface="Arial Black" panose="020B0A04020102020204" pitchFamily="34" charset="0"/>
              </a:rPr>
              <a:t> </a:t>
            </a:r>
            <a:endParaRPr sz="1200" dirty="0">
              <a:latin typeface="Arial Black" panose="020B0A04020102020204" pitchFamily="34" charset="0"/>
            </a:endParaRPr>
          </a:p>
        </p:txBody>
      </p:sp>
      <p:sp>
        <p:nvSpPr>
          <p:cNvPr id="2" name="CuadroTexto 1"/>
          <p:cNvSpPr txBox="1"/>
          <p:nvPr/>
        </p:nvSpPr>
        <p:spPr>
          <a:xfrm>
            <a:off x="646261" y="384242"/>
            <a:ext cx="3596218" cy="246221"/>
          </a:xfrm>
          <a:prstGeom prst="rect">
            <a:avLst/>
          </a:prstGeom>
          <a:noFill/>
        </p:spPr>
        <p:txBody>
          <a:bodyPr wrap="square" rtlCol="0">
            <a:spAutoFit/>
          </a:bodyPr>
          <a:lstStyle/>
          <a:p>
            <a:endParaRPr lang="es-ES" sz="1000" dirty="0">
              <a:solidFill>
                <a:srgbClr val="FF9E44">
                  <a:lumMod val="75000"/>
                </a:srgbClr>
              </a:solidFill>
              <a:latin typeface="Verdana" panose="020B0604030504040204" pitchFamily="34" charset="0"/>
            </a:endParaRPr>
          </a:p>
        </p:txBody>
      </p:sp>
      <p:sp>
        <p:nvSpPr>
          <p:cNvPr id="4" name="CuadroTexto 3"/>
          <p:cNvSpPr txBox="1"/>
          <p:nvPr/>
        </p:nvSpPr>
        <p:spPr>
          <a:xfrm>
            <a:off x="4903669" y="3146407"/>
            <a:ext cx="3934718" cy="1323439"/>
          </a:xfrm>
          <a:prstGeom prst="rect">
            <a:avLst/>
          </a:prstGeom>
          <a:noFill/>
        </p:spPr>
        <p:txBody>
          <a:bodyPr wrap="square" rtlCol="0">
            <a:spAutoFit/>
          </a:bodyPr>
          <a:lstStyle/>
          <a:p>
            <a:r>
              <a:rPr lang="es-ES" sz="1000" dirty="0">
                <a:solidFill>
                  <a:schemeClr val="accent1"/>
                </a:solidFill>
                <a:latin typeface="Arial Black" panose="020B0A04020102020204" pitchFamily="34" charset="0"/>
              </a:rPr>
              <a:t>Un bus de direcciones es una arquitectura de bus de computadora utilizada para transferir datos entre dispositivos identificados por la dirección de hardware de la </a:t>
            </a:r>
            <a:r>
              <a:rPr lang="es-ES" sz="1000" dirty="0" smtClean="0">
                <a:solidFill>
                  <a:schemeClr val="accent1"/>
                </a:solidFill>
                <a:latin typeface="Arial Black" panose="020B0A04020102020204" pitchFamily="34" charset="0"/>
              </a:rPr>
              <a:t>memoria. El </a:t>
            </a:r>
            <a:r>
              <a:rPr lang="es-ES" sz="1000" dirty="0">
                <a:solidFill>
                  <a:schemeClr val="accent1"/>
                </a:solidFill>
                <a:latin typeface="Arial Black" panose="020B0A04020102020204" pitchFamily="34" charset="0"/>
              </a:rPr>
              <a:t>bus de direcciones lo utiliza la CPU o un dispositivo habilitado para acceso directo a memoria (DMA) para localizar la dirección física </a:t>
            </a:r>
            <a:r>
              <a:rPr lang="es-ES" sz="1000" dirty="0" smtClean="0">
                <a:solidFill>
                  <a:schemeClr val="accent1"/>
                </a:solidFill>
                <a:latin typeface="Arial Black" panose="020B0A04020102020204" pitchFamily="34" charset="0"/>
              </a:rPr>
              <a:t>.Todos </a:t>
            </a:r>
            <a:r>
              <a:rPr lang="es-ES" sz="1000" dirty="0">
                <a:solidFill>
                  <a:schemeClr val="accent1"/>
                </a:solidFill>
                <a:latin typeface="Arial Black" panose="020B0A04020102020204" pitchFamily="34" charset="0"/>
              </a:rPr>
              <a:t>los buses de direcciones son leídos y escritos por la CPU o DMA en forma de bits.</a:t>
            </a:r>
          </a:p>
        </p:txBody>
      </p:sp>
      <p:sp>
        <p:nvSpPr>
          <p:cNvPr id="3" name="CuadroTexto 2"/>
          <p:cNvSpPr txBox="1"/>
          <p:nvPr/>
        </p:nvSpPr>
        <p:spPr>
          <a:xfrm>
            <a:off x="363456" y="384242"/>
            <a:ext cx="4357991" cy="1708160"/>
          </a:xfrm>
          <a:prstGeom prst="rect">
            <a:avLst/>
          </a:prstGeom>
          <a:noFill/>
        </p:spPr>
        <p:txBody>
          <a:bodyPr wrap="square" rtlCol="0">
            <a:spAutoFit/>
          </a:bodyPr>
          <a:lstStyle/>
          <a:p>
            <a:r>
              <a:rPr lang="es-ES" sz="1050" b="1" dirty="0" smtClean="0">
                <a:solidFill>
                  <a:schemeClr val="accent1"/>
                </a:solidFill>
                <a:latin typeface="Arial Black" panose="020B0A04020102020204" pitchFamily="34" charset="0"/>
              </a:rPr>
              <a:t>Estos se conocen como </a:t>
            </a:r>
            <a:r>
              <a:rPr lang="es-ES" sz="1050" b="1" dirty="0">
                <a:solidFill>
                  <a:schemeClr val="accent1"/>
                </a:solidFill>
                <a:latin typeface="Arial Black" panose="020B0A04020102020204" pitchFamily="34" charset="0"/>
              </a:rPr>
              <a:t>un mecanismo de </a:t>
            </a:r>
            <a:r>
              <a:rPr lang="es-ES" sz="1050" b="1" dirty="0">
                <a:solidFill>
                  <a:schemeClr val="accent1"/>
                </a:solidFill>
                <a:latin typeface="Arial Black" panose="020B0A04020102020204" pitchFamily="34" charset="0"/>
                <a:hlinkClick r:id="rId3"/>
              </a:rPr>
              <a:t>comunicación</a:t>
            </a:r>
            <a:r>
              <a:rPr lang="es-ES" sz="1050" b="1" dirty="0">
                <a:solidFill>
                  <a:schemeClr val="accent1"/>
                </a:solidFill>
                <a:latin typeface="Arial Black" panose="020B0A04020102020204" pitchFamily="34" charset="0"/>
              </a:rPr>
              <a:t> que une los dispositivos electrónicos en una computadora. Esta conexión les permite intercambiar información entre ellos, permitiendo así al procesador realizar operaciones y almacenar y recuperar </a:t>
            </a:r>
            <a:r>
              <a:rPr lang="es-ES" sz="1050" b="1" dirty="0" smtClean="0">
                <a:solidFill>
                  <a:schemeClr val="accent1"/>
                </a:solidFill>
                <a:latin typeface="Arial Black" panose="020B0A04020102020204" pitchFamily="34" charset="0"/>
              </a:rPr>
              <a:t>datos estos suelen almacenar y transportar información por ello se conocen funciones como </a:t>
            </a:r>
            <a:r>
              <a:rPr lang="es-ES" sz="1050" b="1" dirty="0" smtClean="0">
                <a:solidFill>
                  <a:schemeClr val="bg1">
                    <a:lumMod val="50000"/>
                    <a:lumOff val="50000"/>
                  </a:schemeClr>
                </a:solidFill>
                <a:latin typeface="Arial Black" panose="020B0A04020102020204" pitchFamily="34" charset="0"/>
              </a:rPr>
              <a:t>transporte,arbitraje,direccionamiento,control y protección</a:t>
            </a:r>
            <a:r>
              <a:rPr lang="es-ES" sz="1050" b="1" dirty="0" smtClean="0">
                <a:solidFill>
                  <a:schemeClr val="accent1"/>
                </a:solidFill>
                <a:latin typeface="Arial Black" panose="020B0A04020102020204" pitchFamily="34" charset="0"/>
              </a:rPr>
              <a:t>.</a:t>
            </a:r>
          </a:p>
          <a:p>
            <a:endParaRPr lang="es-ES" sz="1050" b="1" dirty="0" smtClean="0">
              <a:solidFill>
                <a:schemeClr val="accent1"/>
              </a:solidFill>
              <a:latin typeface="Arial Black" panose="020B0A04020102020204" pitchFamily="34" charset="0"/>
            </a:endParaRPr>
          </a:p>
        </p:txBody>
      </p:sp>
      <p:pic>
        <p:nvPicPr>
          <p:cNvPr id="3074" name="Picture 2" descr="Cable de Bus y Tipos de Bus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877" y="155643"/>
            <a:ext cx="4390302" cy="250754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62;p32"/>
          <p:cNvSpPr txBox="1">
            <a:spLocks/>
          </p:cNvSpPr>
          <p:nvPr/>
        </p:nvSpPr>
        <p:spPr>
          <a:xfrm>
            <a:off x="6019352" y="3024811"/>
            <a:ext cx="3069010" cy="243192"/>
          </a:xfrm>
          <a:prstGeom prst="rect">
            <a:avLst/>
          </a:prstGeom>
          <a:noFill/>
          <a:ln>
            <a:noFill/>
          </a:ln>
        </p:spPr>
        <p:txBody>
          <a:bodyPr spcFirstLastPara="1" wrap="square" lIns="0" tIns="0" rIns="0" bIns="0" anchor="ctr" anchorCtr="0">
            <a:noAutofit/>
          </a:bodyPr>
          <a:lstStyle>
            <a:defPPr marR="0" lvl="0" algn="l" rtl="0">
              <a:lnSpc>
                <a:spcPct val="100000"/>
              </a:lnSpc>
              <a:spcBef>
                <a:spcPts val="0"/>
              </a:spcBef>
              <a:spcAft>
                <a:spcPts val="0"/>
              </a:spcAft>
            </a:defPPr>
            <a:lvl1pPr marL="457200" marR="0" lvl="0" indent="-381000" algn="l" rtl="0">
              <a:lnSpc>
                <a:spcPct val="115000"/>
              </a:lnSpc>
              <a:spcBef>
                <a:spcPts val="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1pPr>
            <a:lvl2pPr marL="914400" marR="0" lvl="1"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2pPr>
            <a:lvl3pPr marL="1371600" marR="0" lvl="2" indent="-381000" algn="l" rtl="0">
              <a:lnSpc>
                <a:spcPct val="115000"/>
              </a:lnSpc>
              <a:spcBef>
                <a:spcPts val="800"/>
              </a:spcBef>
              <a:spcAft>
                <a:spcPts val="0"/>
              </a:spcAft>
              <a:buClr>
                <a:schemeClr val="lt2"/>
              </a:buClr>
              <a:buSzPts val="2400"/>
              <a:buFont typeface="Barlow Light"/>
              <a:buChar char="‧"/>
              <a:defRPr sz="2400" b="0" i="0" u="none" strike="noStrike" cap="none">
                <a:solidFill>
                  <a:schemeClr val="dk1"/>
                </a:solidFill>
                <a:latin typeface="Barlow Light"/>
                <a:ea typeface="Barlow Light"/>
                <a:cs typeface="Barlow Light"/>
                <a:sym typeface="Barlow Light"/>
              </a:defRPr>
            </a:lvl3pPr>
            <a:lvl4pPr marL="1828800" marR="0" lvl="3"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4pPr>
            <a:lvl5pPr marL="2286000" marR="0" lvl="4"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5pPr>
            <a:lvl6pPr marL="2743200" marR="0" lvl="5"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6pPr>
            <a:lvl7pPr marL="3200400" marR="0" lvl="6"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7pPr>
            <a:lvl8pPr marL="3657600" marR="0" lvl="7" indent="-381000" algn="l" rtl="0">
              <a:lnSpc>
                <a:spcPct val="115000"/>
              </a:lnSpc>
              <a:spcBef>
                <a:spcPts val="800"/>
              </a:spcBef>
              <a:spcAft>
                <a:spcPts val="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8pPr>
            <a:lvl9pPr marL="4114800" marR="0" lvl="8" indent="-381000" algn="l" rtl="0">
              <a:lnSpc>
                <a:spcPct val="115000"/>
              </a:lnSpc>
              <a:spcBef>
                <a:spcPts val="800"/>
              </a:spcBef>
              <a:spcAft>
                <a:spcPts val="800"/>
              </a:spcAft>
              <a:buClr>
                <a:schemeClr val="dk1"/>
              </a:buClr>
              <a:buSzPts val="2400"/>
              <a:buFont typeface="Barlow Light"/>
              <a:buChar char="■"/>
              <a:defRPr sz="2400" b="0" i="0" u="none" strike="noStrike" cap="none">
                <a:solidFill>
                  <a:schemeClr val="dk1"/>
                </a:solidFill>
                <a:latin typeface="Barlow Light"/>
                <a:ea typeface="Barlow Light"/>
                <a:cs typeface="Barlow Light"/>
                <a:sym typeface="Barlow Light"/>
              </a:defRPr>
            </a:lvl9pPr>
          </a:lstStyle>
          <a:p>
            <a:pPr marL="0" indent="0">
              <a:lnSpc>
                <a:spcPct val="100000"/>
              </a:lnSpc>
              <a:buFont typeface="Barlow Light"/>
              <a:buNone/>
            </a:pPr>
            <a:r>
              <a:rPr lang="es-BO" sz="1200" dirty="0" smtClean="0">
                <a:latin typeface="Arial Black" panose="020B0A04020102020204" pitchFamily="34" charset="0"/>
              </a:rPr>
              <a:t>Bus de direcciones   </a:t>
            </a:r>
            <a:endParaRPr lang="es-BO" sz="1200" dirty="0">
              <a:latin typeface="Arial Black" panose="020B0A04020102020204" pitchFamily="34" charset="0"/>
            </a:endParaRPr>
          </a:p>
        </p:txBody>
      </p:sp>
      <p:pic>
        <p:nvPicPr>
          <p:cNvPr id="3076" name="Picture 4" descr="Los Cables De Red, Bus De Direcciones, Cable Eléctrico imagen png - imagen  transparente descarga gratuit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456" y="3225440"/>
            <a:ext cx="3879023" cy="16323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28847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22"/>
          <p:cNvSpPr txBox="1">
            <a:spLocks noGrp="1"/>
          </p:cNvSpPr>
          <p:nvPr>
            <p:ph type="sldNum" idx="12"/>
          </p:nvPr>
        </p:nvSpPr>
        <p:spPr>
          <a:xfrm>
            <a:off x="8693400" y="4749850"/>
            <a:ext cx="450600" cy="347100"/>
          </a:xfrm>
          <a:prstGeom prst="rect">
            <a:avLst/>
          </a:prstGeom>
        </p:spPr>
        <p:txBody>
          <a:bodyPr spcFirstLastPara="1" wrap="square" lIns="0" tIns="0" rIns="0" bIns="0" anchor="ctr" anchorCtr="0">
            <a:noAutofit/>
          </a:bodyPr>
          <a:lstStyle/>
          <a:p>
            <a:fld id="{00000000-1234-1234-1234-123412341234}" type="slidenum">
              <a:rPr lang="en">
                <a:solidFill>
                  <a:srgbClr val="FF4093"/>
                </a:solidFill>
              </a:rPr>
              <a:pPr/>
              <a:t>8</a:t>
            </a:fld>
            <a:endParaRPr>
              <a:solidFill>
                <a:srgbClr val="FF4093"/>
              </a:solidFill>
            </a:endParaRPr>
          </a:p>
        </p:txBody>
      </p:sp>
      <p:grpSp>
        <p:nvGrpSpPr>
          <p:cNvPr id="288" name="Google Shape;288;p22"/>
          <p:cNvGrpSpPr/>
          <p:nvPr/>
        </p:nvGrpSpPr>
        <p:grpSpPr>
          <a:xfrm>
            <a:off x="855292" y="836003"/>
            <a:ext cx="4036590" cy="3941676"/>
            <a:chOff x="855292" y="912203"/>
            <a:chExt cx="4036590" cy="3941676"/>
          </a:xfrm>
        </p:grpSpPr>
        <p:sp>
          <p:nvSpPr>
            <p:cNvPr id="289" name="Google Shape;289;p22"/>
            <p:cNvSpPr/>
            <p:nvPr/>
          </p:nvSpPr>
          <p:spPr>
            <a:xfrm rot="-6597333">
              <a:off x="2895551" y="4185127"/>
              <a:ext cx="586303" cy="586303"/>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90" name="Google Shape;290;p22"/>
            <p:cNvSpPr/>
            <p:nvPr/>
          </p:nvSpPr>
          <p:spPr>
            <a:xfrm rot="-6599386">
              <a:off x="917321" y="1642633"/>
              <a:ext cx="440541" cy="440541"/>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91" name="Google Shape;291;p22"/>
            <p:cNvSpPr/>
            <p:nvPr/>
          </p:nvSpPr>
          <p:spPr>
            <a:xfrm rot="-6598839">
              <a:off x="1486366" y="2582084"/>
              <a:ext cx="1199287" cy="1199287"/>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92" name="Google Shape;292;p22"/>
            <p:cNvSpPr/>
            <p:nvPr/>
          </p:nvSpPr>
          <p:spPr>
            <a:xfrm rot="-6598620">
              <a:off x="2973641" y="1148863"/>
              <a:ext cx="1681581" cy="1681581"/>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93" name="Google Shape;293;p22"/>
            <p:cNvSpPr/>
            <p:nvPr/>
          </p:nvSpPr>
          <p:spPr>
            <a:xfrm rot="-6597866">
              <a:off x="1260554" y="2443316"/>
              <a:ext cx="629106" cy="629106"/>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sp>
          <p:nvSpPr>
            <p:cNvPr id="294" name="Google Shape;294;p22"/>
            <p:cNvSpPr/>
            <p:nvPr/>
          </p:nvSpPr>
          <p:spPr>
            <a:xfrm rot="-6597701">
              <a:off x="1866350" y="1348918"/>
              <a:ext cx="274172" cy="274172"/>
            </a:xfrm>
            <a:prstGeom prst="ellipse">
              <a:avLst/>
            </a:prstGeom>
            <a:gradFill>
              <a:gsLst>
                <a:gs pos="0">
                  <a:srgbClr val="FFFFFF">
                    <a:alpha val="29803"/>
                    <a:alpha val="29800"/>
                  </a:srgbClr>
                </a:gs>
                <a:gs pos="100000">
                  <a:srgbClr val="FFFFFF">
                    <a:alpha val="0"/>
                  </a:srgbClr>
                </a:gs>
              </a:gsLst>
              <a:lin ang="10800025" scaled="0"/>
            </a:gradFill>
            <a:ln>
              <a:noFill/>
            </a:ln>
          </p:spPr>
          <p:txBody>
            <a:bodyPr spcFirstLastPara="1" wrap="square" lIns="91425" tIns="91425" rIns="91425" bIns="91425" anchor="ctr" anchorCtr="0">
              <a:noAutofit/>
            </a:bodyPr>
            <a:lstStyle/>
            <a:p>
              <a:endParaRPr/>
            </a:p>
          </p:txBody>
        </p:sp>
      </p:grpSp>
      <p:sp>
        <p:nvSpPr>
          <p:cNvPr id="295" name="Google Shape;295;p22"/>
          <p:cNvSpPr/>
          <p:nvPr/>
        </p:nvSpPr>
        <p:spPr>
          <a:xfrm>
            <a:off x="3045919" y="1974666"/>
            <a:ext cx="2440200" cy="2440200"/>
          </a:xfrm>
          <a:prstGeom prst="ellipse">
            <a:avLst/>
          </a:prstGeom>
          <a:gradFill>
            <a:gsLst>
              <a:gs pos="0">
                <a:schemeClr val="accent1"/>
              </a:gs>
              <a:gs pos="100000">
                <a:schemeClr val="accent2"/>
              </a:gs>
            </a:gsLst>
            <a:lin ang="0" scaled="0"/>
          </a:gra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endParaRPr>
              <a:solidFill>
                <a:srgbClr val="FFFFFF"/>
              </a:solidFill>
              <a:latin typeface="Barlow Light"/>
              <a:ea typeface="Barlow Light"/>
              <a:cs typeface="Barlow Light"/>
              <a:sym typeface="Barlow Light"/>
            </a:endParaRPr>
          </a:p>
        </p:txBody>
      </p:sp>
      <p:sp>
        <p:nvSpPr>
          <p:cNvPr id="296" name="Google Shape;296;p22"/>
          <p:cNvSpPr txBox="1"/>
          <p:nvPr/>
        </p:nvSpPr>
        <p:spPr>
          <a:xfrm>
            <a:off x="3334675" y="2663175"/>
            <a:ext cx="1862700" cy="1163400"/>
          </a:xfrm>
          <a:prstGeom prst="rect">
            <a:avLst/>
          </a:prstGeom>
          <a:noFill/>
          <a:ln>
            <a:noFill/>
          </a:ln>
        </p:spPr>
        <p:txBody>
          <a:bodyPr spcFirstLastPara="1" wrap="square" lIns="91425" tIns="91425" rIns="91425" bIns="91425" anchor="ctr" anchorCtr="0">
            <a:noAutofit/>
          </a:bodyPr>
          <a:lstStyle/>
          <a:p>
            <a:pPr algn="ctr"/>
            <a:endParaRPr sz="1200" dirty="0">
              <a:solidFill>
                <a:srgbClr val="FFFFFF"/>
              </a:solidFill>
              <a:latin typeface="Barlow Light"/>
              <a:ea typeface="Barlow Light"/>
              <a:cs typeface="Barlow Light"/>
              <a:sym typeface="Barlow Light"/>
            </a:endParaRPr>
          </a:p>
        </p:txBody>
      </p:sp>
      <p:sp>
        <p:nvSpPr>
          <p:cNvPr id="297" name="Google Shape;297;p22"/>
          <p:cNvSpPr/>
          <p:nvPr/>
        </p:nvSpPr>
        <p:spPr>
          <a:xfrm>
            <a:off x="2165662" y="1532953"/>
            <a:ext cx="1423800" cy="1423800"/>
          </a:xfrm>
          <a:prstGeom prst="ellipse">
            <a:avLst/>
          </a:prstGeom>
          <a:solidFill>
            <a:schemeClr val="accent1"/>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endParaRPr>
              <a:solidFill>
                <a:srgbClr val="FFFFFF"/>
              </a:solidFill>
              <a:latin typeface="Barlow Light"/>
              <a:ea typeface="Barlow Light"/>
              <a:cs typeface="Barlow Light"/>
              <a:sym typeface="Barlow Light"/>
            </a:endParaRPr>
          </a:p>
        </p:txBody>
      </p:sp>
      <p:sp>
        <p:nvSpPr>
          <p:cNvPr id="298" name="Google Shape;298;p22"/>
          <p:cNvSpPr txBox="1"/>
          <p:nvPr/>
        </p:nvSpPr>
        <p:spPr>
          <a:xfrm>
            <a:off x="2393679" y="1772503"/>
            <a:ext cx="967800" cy="944700"/>
          </a:xfrm>
          <a:prstGeom prst="rect">
            <a:avLst/>
          </a:prstGeom>
          <a:noFill/>
          <a:ln>
            <a:noFill/>
          </a:ln>
        </p:spPr>
        <p:txBody>
          <a:bodyPr spcFirstLastPara="1" wrap="square" lIns="91425" tIns="91425" rIns="91425" bIns="91425" anchor="ctr" anchorCtr="0">
            <a:noAutofit/>
          </a:bodyPr>
          <a:lstStyle/>
          <a:p>
            <a:pPr algn="ctr"/>
            <a:r>
              <a:rPr lang="en" sz="1000" dirty="0" smtClean="0">
                <a:solidFill>
                  <a:srgbClr val="FFFFFF"/>
                </a:solidFill>
                <a:latin typeface="Barlow Light"/>
                <a:ea typeface="Barlow Light"/>
                <a:cs typeface="Barlow Light"/>
                <a:sym typeface="Barlow Light"/>
              </a:rPr>
              <a:t>ROM</a:t>
            </a:r>
            <a:endParaRPr sz="1000" dirty="0">
              <a:solidFill>
                <a:srgbClr val="FFFFFF"/>
              </a:solidFill>
              <a:latin typeface="Barlow Light"/>
              <a:ea typeface="Barlow Light"/>
              <a:cs typeface="Barlow Light"/>
              <a:sym typeface="Barlow Light"/>
            </a:endParaRPr>
          </a:p>
        </p:txBody>
      </p:sp>
      <p:sp>
        <p:nvSpPr>
          <p:cNvPr id="299" name="Google Shape;299;p22"/>
          <p:cNvSpPr/>
          <p:nvPr/>
        </p:nvSpPr>
        <p:spPr>
          <a:xfrm>
            <a:off x="1824478" y="3097189"/>
            <a:ext cx="1498800" cy="1498800"/>
          </a:xfrm>
          <a:prstGeom prst="ellipse">
            <a:avLst/>
          </a:prstGeom>
          <a:solidFill>
            <a:schemeClr val="accent2"/>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endParaRPr>
              <a:solidFill>
                <a:srgbClr val="FFFFFF"/>
              </a:solidFill>
              <a:latin typeface="Barlow Light"/>
              <a:ea typeface="Barlow Light"/>
              <a:cs typeface="Barlow Light"/>
              <a:sym typeface="Barlow Light"/>
            </a:endParaRPr>
          </a:p>
        </p:txBody>
      </p:sp>
      <p:sp>
        <p:nvSpPr>
          <p:cNvPr id="300" name="Google Shape;300;p22"/>
          <p:cNvSpPr txBox="1"/>
          <p:nvPr/>
        </p:nvSpPr>
        <p:spPr>
          <a:xfrm>
            <a:off x="2037251" y="3374250"/>
            <a:ext cx="1073400" cy="944700"/>
          </a:xfrm>
          <a:prstGeom prst="rect">
            <a:avLst/>
          </a:prstGeom>
          <a:noFill/>
          <a:ln>
            <a:noFill/>
          </a:ln>
        </p:spPr>
        <p:txBody>
          <a:bodyPr spcFirstLastPara="1" wrap="square" lIns="91425" tIns="91425" rIns="91425" bIns="91425" anchor="ctr" anchorCtr="0">
            <a:noAutofit/>
          </a:bodyPr>
          <a:lstStyle/>
          <a:p>
            <a:pPr algn="ctr"/>
            <a:endParaRPr sz="1000" dirty="0">
              <a:solidFill>
                <a:srgbClr val="FFFFFF"/>
              </a:solidFill>
              <a:latin typeface="Barlow Light"/>
              <a:ea typeface="Barlow Light"/>
              <a:cs typeface="Barlow Light"/>
              <a:sym typeface="Barlow Light"/>
            </a:endParaRPr>
          </a:p>
        </p:txBody>
      </p:sp>
      <p:sp>
        <p:nvSpPr>
          <p:cNvPr id="301" name="Google Shape;301;p22"/>
          <p:cNvSpPr/>
          <p:nvPr/>
        </p:nvSpPr>
        <p:spPr>
          <a:xfrm>
            <a:off x="4486309" y="1349393"/>
            <a:ext cx="1030262" cy="1030262"/>
          </a:xfrm>
          <a:prstGeom prst="ellipse">
            <a:avLst/>
          </a:prstGeom>
          <a:solidFill>
            <a:schemeClr val="accent2"/>
          </a:solidFill>
          <a:ln>
            <a:noFill/>
          </a:ln>
          <a:effectLst>
            <a:outerShdw blurRad="228600" dist="50800" dir="5400000" algn="tl" rotWithShape="0">
              <a:schemeClr val="lt1">
                <a:alpha val="54900"/>
              </a:schemeClr>
            </a:outerShdw>
          </a:effectLst>
        </p:spPr>
        <p:txBody>
          <a:bodyPr spcFirstLastPara="1" wrap="square" lIns="91425" tIns="91425" rIns="91425" bIns="91425" anchor="ctr" anchorCtr="0">
            <a:noAutofit/>
          </a:bodyPr>
          <a:lstStyle/>
          <a:p>
            <a:endParaRPr>
              <a:solidFill>
                <a:srgbClr val="FFFFFF"/>
              </a:solidFill>
              <a:latin typeface="Barlow Light"/>
              <a:ea typeface="Barlow Light"/>
              <a:cs typeface="Barlow Light"/>
              <a:sym typeface="Barlow Light"/>
            </a:endParaRPr>
          </a:p>
        </p:txBody>
      </p:sp>
      <p:sp>
        <p:nvSpPr>
          <p:cNvPr id="302" name="Google Shape;302;p22"/>
          <p:cNvSpPr txBox="1"/>
          <p:nvPr/>
        </p:nvSpPr>
        <p:spPr>
          <a:xfrm>
            <a:off x="4651302" y="1522731"/>
            <a:ext cx="700300" cy="683585"/>
          </a:xfrm>
          <a:prstGeom prst="rect">
            <a:avLst/>
          </a:prstGeom>
          <a:noFill/>
          <a:ln>
            <a:noFill/>
          </a:ln>
        </p:spPr>
        <p:txBody>
          <a:bodyPr spcFirstLastPara="1" wrap="square" lIns="91425" tIns="91425" rIns="91425" bIns="91425" anchor="ctr" anchorCtr="0">
            <a:noAutofit/>
          </a:bodyPr>
          <a:lstStyle/>
          <a:p>
            <a:pPr algn="ctr"/>
            <a:r>
              <a:rPr lang="en" sz="1000" dirty="0" smtClean="0">
                <a:solidFill>
                  <a:srgbClr val="FFFFFF"/>
                </a:solidFill>
                <a:latin typeface="Barlow Light"/>
                <a:ea typeface="Barlow Light"/>
                <a:cs typeface="Barlow Light"/>
                <a:sym typeface="Barlow Light"/>
              </a:rPr>
              <a:t>RAM</a:t>
            </a:r>
            <a:endParaRPr sz="1000" dirty="0">
              <a:solidFill>
                <a:srgbClr val="FFFFFF"/>
              </a:solidFill>
              <a:latin typeface="Barlow Light"/>
              <a:ea typeface="Barlow Light"/>
              <a:cs typeface="Barlow Light"/>
              <a:sym typeface="Barlow Light"/>
            </a:endParaRPr>
          </a:p>
        </p:txBody>
      </p:sp>
      <p:sp>
        <p:nvSpPr>
          <p:cNvPr id="303" name="Google Shape;303;p22"/>
          <p:cNvSpPr txBox="1">
            <a:spLocks noGrp="1"/>
          </p:cNvSpPr>
          <p:nvPr>
            <p:ph type="title"/>
          </p:nvPr>
        </p:nvSpPr>
        <p:spPr>
          <a:xfrm>
            <a:off x="855300" y="836000"/>
            <a:ext cx="5307000" cy="3963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s-BO" dirty="0" smtClean="0"/>
              <a:t>TIPOS DE MEMORIA MAS CONOCIDOS POR SU ARQUITECTURA</a:t>
            </a:r>
            <a:endParaRPr dirty="0"/>
          </a:p>
        </p:txBody>
      </p:sp>
    </p:spTree>
    <p:extLst>
      <p:ext uri="{BB962C8B-B14F-4D97-AF65-F5344CB8AC3E}">
        <p14:creationId xmlns:p14="http://schemas.microsoft.com/office/powerpoint/2010/main" val="312263982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7"/>
        <p:cNvGrpSpPr/>
        <p:nvPr/>
      </p:nvGrpSpPr>
      <p:grpSpPr>
        <a:xfrm>
          <a:off x="0" y="0"/>
          <a:ext cx="0" cy="0"/>
          <a:chOff x="0" y="0"/>
          <a:chExt cx="0" cy="0"/>
        </a:xfrm>
      </p:grpSpPr>
      <p:sp>
        <p:nvSpPr>
          <p:cNvPr id="158" name="Google Shape;158;p23"/>
          <p:cNvSpPr txBox="1">
            <a:spLocks noGrp="1"/>
          </p:cNvSpPr>
          <p:nvPr>
            <p:ph type="title"/>
          </p:nvPr>
        </p:nvSpPr>
        <p:spPr>
          <a:xfrm>
            <a:off x="533400" y="533400"/>
            <a:ext cx="3020100" cy="392575"/>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sz="2400" dirty="0" smtClean="0"/>
              <a:t>MEMORIAS ROM</a:t>
            </a:r>
            <a:br>
              <a:rPr lang="en" sz="2400" dirty="0" smtClean="0"/>
            </a:br>
            <a:endParaRPr sz="2400" dirty="0"/>
          </a:p>
        </p:txBody>
      </p:sp>
      <p:sp>
        <p:nvSpPr>
          <p:cNvPr id="159" name="Google Shape;159;p23"/>
          <p:cNvSpPr txBox="1">
            <a:spLocks noGrp="1"/>
          </p:cNvSpPr>
          <p:nvPr>
            <p:ph type="sldNum" idx="12"/>
          </p:nvPr>
        </p:nvSpPr>
        <p:spPr>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grpSp>
        <p:nvGrpSpPr>
          <p:cNvPr id="4" name="Google Shape;456;p32"/>
          <p:cNvGrpSpPr/>
          <p:nvPr/>
        </p:nvGrpSpPr>
        <p:grpSpPr>
          <a:xfrm>
            <a:off x="3902706" y="1182588"/>
            <a:ext cx="4542205" cy="2661224"/>
            <a:chOff x="4243174" y="1241129"/>
            <a:chExt cx="4542205" cy="2661224"/>
          </a:xfrm>
        </p:grpSpPr>
        <p:sp>
          <p:nvSpPr>
            <p:cNvPr id="5" name="Google Shape;457;p32"/>
            <p:cNvSpPr/>
            <p:nvPr/>
          </p:nvSpPr>
          <p:spPr>
            <a:xfrm>
              <a:off x="4614624" y="1241129"/>
              <a:ext cx="3797910" cy="2542169"/>
            </a:xfrm>
            <a:custGeom>
              <a:avLst/>
              <a:gdLst/>
              <a:ahLst/>
              <a:cxnLst/>
              <a:rect l="l" t="t" r="r" b="b"/>
              <a:pathLst>
                <a:path w="5161606" h="3454973" extrusionOk="0">
                  <a:moveTo>
                    <a:pt x="4992053" y="0"/>
                  </a:moveTo>
                  <a:lnTo>
                    <a:pt x="170498" y="0"/>
                  </a:lnTo>
                  <a:cubicBezTo>
                    <a:pt x="76200" y="0"/>
                    <a:pt x="0" y="76143"/>
                    <a:pt x="0" y="170369"/>
                  </a:cubicBezTo>
                  <a:lnTo>
                    <a:pt x="0" y="3396915"/>
                  </a:lnTo>
                  <a:cubicBezTo>
                    <a:pt x="0" y="3429275"/>
                    <a:pt x="26670" y="3454973"/>
                    <a:pt x="58102" y="3454973"/>
                  </a:cubicBezTo>
                  <a:lnTo>
                    <a:pt x="5103495" y="3454973"/>
                  </a:lnTo>
                  <a:cubicBezTo>
                    <a:pt x="5135880" y="3454973"/>
                    <a:pt x="5161598" y="3428324"/>
                    <a:pt x="5161598" y="3396915"/>
                  </a:cubicBezTo>
                  <a:lnTo>
                    <a:pt x="5161598" y="170369"/>
                  </a:lnTo>
                  <a:cubicBezTo>
                    <a:pt x="5162550" y="76143"/>
                    <a:pt x="5086350" y="0"/>
                    <a:pt x="4992053" y="0"/>
                  </a:cubicBezTo>
                  <a:close/>
                  <a:moveTo>
                    <a:pt x="4981575" y="3245581"/>
                  </a:moveTo>
                  <a:lnTo>
                    <a:pt x="190500" y="3245581"/>
                  </a:lnTo>
                  <a:lnTo>
                    <a:pt x="190500" y="199874"/>
                  </a:lnTo>
                  <a:lnTo>
                    <a:pt x="4981575" y="199874"/>
                  </a:lnTo>
                  <a:lnTo>
                    <a:pt x="4981575" y="3245581"/>
                  </a:lnTo>
                  <a:close/>
                </a:path>
              </a:pathLst>
            </a:custGeom>
            <a:gradFill>
              <a:gsLst>
                <a:gs pos="0">
                  <a:srgbClr val="FFFFFF">
                    <a:alpha val="29803"/>
                  </a:srgbClr>
                </a:gs>
                <a:gs pos="100000">
                  <a:srgbClr val="FFFFFF">
                    <a:alpha val="0"/>
                  </a:srgbClr>
                </a:gs>
              </a:gsLst>
              <a:lin ang="5400012" scaled="0"/>
            </a:gradFill>
            <a:ln>
              <a:noFill/>
            </a:ln>
          </p:spPr>
          <p:txBody>
            <a:bodyPr spcFirstLastPara="1" wrap="square" lIns="91425" tIns="45700" rIns="91425" bIns="45700" anchor="ctr" anchorCtr="0">
              <a:noAutofit/>
            </a:bodyPr>
            <a:lstStyle/>
            <a:p>
              <a:endParaRPr sz="1800">
                <a:latin typeface="Calibri"/>
                <a:ea typeface="Calibri"/>
                <a:cs typeface="Calibri"/>
                <a:sym typeface="Calibri"/>
              </a:endParaRPr>
            </a:p>
          </p:txBody>
        </p:sp>
        <p:sp>
          <p:nvSpPr>
            <p:cNvPr id="6" name="Google Shape;458;p32"/>
            <p:cNvSpPr/>
            <p:nvPr/>
          </p:nvSpPr>
          <p:spPr>
            <a:xfrm>
              <a:off x="4243174" y="3832321"/>
              <a:ext cx="4542205" cy="70032"/>
            </a:xfrm>
            <a:custGeom>
              <a:avLst/>
              <a:gdLst/>
              <a:ahLst/>
              <a:cxnLst/>
              <a:rect l="l" t="t" r="r" b="b"/>
              <a:pathLst>
                <a:path w="6173152" h="95178" extrusionOk="0">
                  <a:moveTo>
                    <a:pt x="0" y="0"/>
                  </a:moveTo>
                  <a:cubicBezTo>
                    <a:pt x="0" y="0"/>
                    <a:pt x="129540" y="95178"/>
                    <a:pt x="450533" y="95178"/>
                  </a:cubicBezTo>
                  <a:lnTo>
                    <a:pt x="5817870" y="95178"/>
                  </a:lnTo>
                  <a:cubicBezTo>
                    <a:pt x="5948363" y="95178"/>
                    <a:pt x="6173153" y="0"/>
                    <a:pt x="6173153"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endParaRPr sz="1800">
                <a:latin typeface="Calibri"/>
                <a:ea typeface="Calibri"/>
                <a:cs typeface="Calibri"/>
                <a:sym typeface="Calibri"/>
              </a:endParaRPr>
            </a:p>
          </p:txBody>
        </p:sp>
        <p:sp>
          <p:nvSpPr>
            <p:cNvPr id="7" name="Google Shape;459;p32"/>
            <p:cNvSpPr/>
            <p:nvPr/>
          </p:nvSpPr>
          <p:spPr>
            <a:xfrm>
              <a:off x="4243174" y="3776295"/>
              <a:ext cx="4541505" cy="56025"/>
            </a:xfrm>
            <a:custGeom>
              <a:avLst/>
              <a:gdLst/>
              <a:ahLst/>
              <a:cxnLst/>
              <a:rect l="l" t="t" r="r" b="b"/>
              <a:pathLst>
                <a:path w="6172200" h="76142" extrusionOk="0">
                  <a:moveTo>
                    <a:pt x="0" y="76143"/>
                  </a:moveTo>
                  <a:lnTo>
                    <a:pt x="6172200" y="76143"/>
                  </a:lnTo>
                  <a:lnTo>
                    <a:pt x="6172200" y="0"/>
                  </a:lnTo>
                  <a:lnTo>
                    <a:pt x="0" y="0"/>
                  </a:lnTo>
                  <a:close/>
                </a:path>
              </a:pathLst>
            </a:custGeom>
            <a:solidFill>
              <a:srgbClr val="FFFFFF">
                <a:alpha val="29800"/>
              </a:srgbClr>
            </a:solidFill>
            <a:ln>
              <a:noFill/>
            </a:ln>
          </p:spPr>
          <p:txBody>
            <a:bodyPr spcFirstLastPara="1" wrap="square" lIns="91425" tIns="45700" rIns="91425" bIns="45700" anchor="ctr" anchorCtr="0">
              <a:noAutofit/>
            </a:bodyPr>
            <a:lstStyle/>
            <a:p>
              <a:endParaRPr sz="1800">
                <a:latin typeface="Calibri"/>
                <a:ea typeface="Calibri"/>
                <a:cs typeface="Calibri"/>
                <a:sym typeface="Calibri"/>
              </a:endParaRPr>
            </a:p>
          </p:txBody>
        </p:sp>
        <p:sp>
          <p:nvSpPr>
            <p:cNvPr id="8" name="Google Shape;460;p32"/>
            <p:cNvSpPr/>
            <p:nvPr/>
          </p:nvSpPr>
          <p:spPr>
            <a:xfrm>
              <a:off x="6177518" y="3776295"/>
              <a:ext cx="665106" cy="35016"/>
            </a:xfrm>
            <a:custGeom>
              <a:avLst/>
              <a:gdLst/>
              <a:ahLst/>
              <a:cxnLst/>
              <a:rect l="l" t="t" r="r" b="b"/>
              <a:pathLst>
                <a:path w="903922" h="47589" extrusionOk="0">
                  <a:moveTo>
                    <a:pt x="0" y="0"/>
                  </a:moveTo>
                  <a:cubicBezTo>
                    <a:pt x="0" y="0"/>
                    <a:pt x="26670" y="47589"/>
                    <a:pt x="53340" y="47589"/>
                  </a:cubicBezTo>
                  <a:lnTo>
                    <a:pt x="850582" y="47589"/>
                  </a:lnTo>
                  <a:cubicBezTo>
                    <a:pt x="877253" y="47589"/>
                    <a:pt x="903922" y="0"/>
                    <a:pt x="903922" y="0"/>
                  </a:cubicBezTo>
                  <a:lnTo>
                    <a:pt x="0" y="0"/>
                  </a:lnTo>
                  <a:close/>
                </a:path>
              </a:pathLst>
            </a:custGeom>
            <a:solidFill>
              <a:srgbClr val="FFFFFF">
                <a:alpha val="9800"/>
              </a:srgbClr>
            </a:solidFill>
            <a:ln>
              <a:noFill/>
            </a:ln>
          </p:spPr>
          <p:txBody>
            <a:bodyPr spcFirstLastPara="1" wrap="square" lIns="91425" tIns="45700" rIns="91425" bIns="45700" anchor="ctr" anchorCtr="0">
              <a:noAutofit/>
            </a:bodyPr>
            <a:lstStyle/>
            <a:p>
              <a:endParaRPr sz="1800">
                <a:latin typeface="Calibri"/>
                <a:ea typeface="Calibri"/>
                <a:cs typeface="Calibri"/>
                <a:sym typeface="Calibri"/>
              </a:endParaRPr>
            </a:p>
          </p:txBody>
        </p:sp>
      </p:gr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Minola template">
  <a:themeElements>
    <a:clrScheme name="Custom 347">
      <a:dk1>
        <a:srgbClr val="FFFFFF"/>
      </a:dk1>
      <a:lt1>
        <a:srgbClr val="0E0918"/>
      </a:lt1>
      <a:dk2>
        <a:srgbClr val="D1C8DA"/>
      </a:dk2>
      <a:lt2>
        <a:srgbClr val="8870A0"/>
      </a:lt2>
      <a:accent1>
        <a:srgbClr val="FF9E44"/>
      </a:accent1>
      <a:accent2>
        <a:srgbClr val="FF4093"/>
      </a:accent2>
      <a:accent3>
        <a:srgbClr val="C06EE2"/>
      </a:accent3>
      <a:accent4>
        <a:srgbClr val="5AA5DA"/>
      </a:accent4>
      <a:accent5>
        <a:srgbClr val="572D7E"/>
      </a:accent5>
      <a:accent6>
        <a:srgbClr val="0E0918"/>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Nestor template">
  <a:themeElements>
    <a:clrScheme name="Custom 347">
      <a:dk1>
        <a:srgbClr val="162D5A"/>
      </a:dk1>
      <a:lt1>
        <a:srgbClr val="FFFFFF"/>
      </a:lt1>
      <a:dk2>
        <a:srgbClr val="5E626B"/>
      </a:dk2>
      <a:lt2>
        <a:srgbClr val="EDEEF1"/>
      </a:lt2>
      <a:accent1>
        <a:srgbClr val="A7EA52"/>
      </a:accent1>
      <a:accent2>
        <a:srgbClr val="33CCCC"/>
      </a:accent2>
      <a:accent3>
        <a:srgbClr val="33CCFF"/>
      </a:accent3>
      <a:accent4>
        <a:srgbClr val="16A3E0"/>
      </a:accent4>
      <a:accent5>
        <a:srgbClr val="162D5A"/>
      </a:accent5>
      <a:accent6>
        <a:srgbClr val="F14124"/>
      </a:accent6>
      <a:hlink>
        <a:srgbClr val="16A3E0"/>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TM04033921[[fn=Damasco]]</Template>
  <TotalTime>1153</TotalTime>
  <Words>496</Words>
  <Application>Microsoft Office PowerPoint</Application>
  <PresentationFormat>Presentación en pantalla (16:9)</PresentationFormat>
  <Paragraphs>61</Paragraphs>
  <Slides>11</Slides>
  <Notes>11</Notes>
  <HiddenSlides>0</HiddenSlides>
  <MMClips>0</MMClips>
  <ScaleCrop>false</ScaleCrop>
  <HeadingPairs>
    <vt:vector size="6" baseType="variant">
      <vt:variant>
        <vt:lpstr>Fuentes usadas</vt:lpstr>
      </vt:variant>
      <vt:variant>
        <vt:i4>13</vt:i4>
      </vt:variant>
      <vt:variant>
        <vt:lpstr>Tema</vt:lpstr>
      </vt:variant>
      <vt:variant>
        <vt:i4>5</vt:i4>
      </vt:variant>
      <vt:variant>
        <vt:lpstr>Títulos de diapositiva</vt:lpstr>
      </vt:variant>
      <vt:variant>
        <vt:i4>11</vt:i4>
      </vt:variant>
    </vt:vector>
  </HeadingPairs>
  <TitlesOfParts>
    <vt:vector size="29" baseType="lpstr">
      <vt:lpstr>Rockwell</vt:lpstr>
      <vt:lpstr>Muli</vt:lpstr>
      <vt:lpstr>Pontano Sans</vt:lpstr>
      <vt:lpstr>Calibri</vt:lpstr>
      <vt:lpstr>Bookman Old Style</vt:lpstr>
      <vt:lpstr>Arial</vt:lpstr>
      <vt:lpstr>Lexend Deca</vt:lpstr>
      <vt:lpstr>Verdana</vt:lpstr>
      <vt:lpstr>Barlow Light</vt:lpstr>
      <vt:lpstr>Arial Black</vt:lpstr>
      <vt:lpstr>Copperplate Gothic Bold</vt:lpstr>
      <vt:lpstr>Barlow</vt:lpstr>
      <vt:lpstr>Droid Serif</vt:lpstr>
      <vt:lpstr>Damask</vt:lpstr>
      <vt:lpstr>Minola template</vt:lpstr>
      <vt:lpstr>1_Minola template</vt:lpstr>
      <vt:lpstr>2_Minola template</vt:lpstr>
      <vt:lpstr>Nestor template</vt:lpstr>
      <vt:lpstr>MEMORIAS</vt:lpstr>
      <vt:lpstr>historia</vt:lpstr>
      <vt:lpstr>Proceso y concepción</vt:lpstr>
      <vt:lpstr>ARQUITECTURA </vt:lpstr>
      <vt:lpstr>Presentación de PowerPoint</vt:lpstr>
      <vt:lpstr>Presentación de PowerPoint</vt:lpstr>
      <vt:lpstr>Presentación de PowerPoint</vt:lpstr>
      <vt:lpstr>TIPOS DE MEMORIA MAS CONOCIDOS POR SU ARQUITECTURA</vt:lpstr>
      <vt:lpstr>MEMORIAS ROM </vt:lpstr>
      <vt:lpstr>MEMORIAS RAM</vt:lpstr>
      <vt:lpstr>Our process is easy</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MEMORIAS</dc:title>
  <dc:creator>HP</dc:creator>
  <cp:lastModifiedBy>HP</cp:lastModifiedBy>
  <cp:revision>34</cp:revision>
  <dcterms:modified xsi:type="dcterms:W3CDTF">2023-03-29T02:54:35Z</dcterms:modified>
</cp:coreProperties>
</file>